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  <p:sldMasterId id="2147484025" r:id="rId2"/>
  </p:sldMasterIdLst>
  <p:notesMasterIdLst>
    <p:notesMasterId r:id="rId64"/>
  </p:notesMasterIdLst>
  <p:sldIdLst>
    <p:sldId id="715" r:id="rId3"/>
    <p:sldId id="717" r:id="rId4"/>
    <p:sldId id="623" r:id="rId5"/>
    <p:sldId id="364" r:id="rId6"/>
    <p:sldId id="557" r:id="rId7"/>
    <p:sldId id="559" r:id="rId8"/>
    <p:sldId id="560" r:id="rId9"/>
    <p:sldId id="563" r:id="rId10"/>
    <p:sldId id="564" r:id="rId11"/>
    <p:sldId id="626" r:id="rId12"/>
    <p:sldId id="694" r:id="rId13"/>
    <p:sldId id="572" r:id="rId14"/>
    <p:sldId id="580" r:id="rId15"/>
    <p:sldId id="583" r:id="rId16"/>
    <p:sldId id="584" r:id="rId17"/>
    <p:sldId id="630" r:id="rId18"/>
    <p:sldId id="603" r:id="rId19"/>
    <p:sldId id="607" r:id="rId20"/>
    <p:sldId id="612" r:id="rId21"/>
    <p:sldId id="610" r:id="rId22"/>
    <p:sldId id="614" r:id="rId23"/>
    <p:sldId id="633" r:id="rId24"/>
    <p:sldId id="639" r:id="rId25"/>
    <p:sldId id="640" r:id="rId26"/>
    <p:sldId id="644" r:id="rId27"/>
    <p:sldId id="646" r:id="rId28"/>
    <p:sldId id="647" r:id="rId29"/>
    <p:sldId id="649" r:id="rId30"/>
    <p:sldId id="651" r:id="rId31"/>
    <p:sldId id="652" r:id="rId32"/>
    <p:sldId id="702" r:id="rId33"/>
    <p:sldId id="654" r:id="rId34"/>
    <p:sldId id="656" r:id="rId35"/>
    <p:sldId id="657" r:id="rId36"/>
    <p:sldId id="658" r:id="rId37"/>
    <p:sldId id="713" r:id="rId38"/>
    <p:sldId id="712" r:id="rId39"/>
    <p:sldId id="710" r:id="rId40"/>
    <p:sldId id="709" r:id="rId41"/>
    <p:sldId id="664" r:id="rId42"/>
    <p:sldId id="699" r:id="rId43"/>
    <p:sldId id="718" r:id="rId44"/>
    <p:sldId id="700" r:id="rId45"/>
    <p:sldId id="708" r:id="rId46"/>
    <p:sldId id="703" r:id="rId47"/>
    <p:sldId id="663" r:id="rId48"/>
    <p:sldId id="719" r:id="rId49"/>
    <p:sldId id="711" r:id="rId50"/>
    <p:sldId id="667" r:id="rId51"/>
    <p:sldId id="668" r:id="rId52"/>
    <p:sldId id="669" r:id="rId53"/>
    <p:sldId id="673" r:id="rId54"/>
    <p:sldId id="678" r:id="rId55"/>
    <p:sldId id="674" r:id="rId56"/>
    <p:sldId id="681" r:id="rId57"/>
    <p:sldId id="682" r:id="rId58"/>
    <p:sldId id="704" r:id="rId59"/>
    <p:sldId id="683" r:id="rId60"/>
    <p:sldId id="684" r:id="rId61"/>
    <p:sldId id="689" r:id="rId62"/>
    <p:sldId id="693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B51B3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383" autoAdjust="0"/>
    <p:restoredTop sz="95128" autoAdjust="0"/>
  </p:normalViewPr>
  <p:slideViewPr>
    <p:cSldViewPr>
      <p:cViewPr varScale="1">
        <p:scale>
          <a:sx n="103" d="100"/>
          <a:sy n="103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0D9B1-8912-48F5-A54F-E5558440D199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57349-8C2B-4405-89F8-8D0C5D465A8F}">
      <dgm:prSet phldrT="[Text]" custT="1"/>
      <dgm:spPr/>
      <dgm:t>
        <a:bodyPr/>
        <a:lstStyle/>
        <a:p>
          <a:pPr algn="l"/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HUMANITIES</a:t>
          </a:r>
        </a:p>
      </dgm:t>
    </dgm:pt>
    <dgm:pt modelId="{28D96242-BBE7-4FAF-B06E-AB0A0D64849C}" type="parTrans" cxnId="{2ABA5154-35B6-41E8-898D-EE7D5362A015}">
      <dgm:prSet/>
      <dgm:spPr/>
      <dgm:t>
        <a:bodyPr/>
        <a:lstStyle/>
        <a:p>
          <a:endParaRPr lang="en-US" sz="1800"/>
        </a:p>
      </dgm:t>
    </dgm:pt>
    <dgm:pt modelId="{AAC66564-4121-4742-94CF-69204EBD591D}" type="sibTrans" cxnId="{2ABA5154-35B6-41E8-898D-EE7D5362A015}">
      <dgm:prSet/>
      <dgm:spPr/>
      <dgm:t>
        <a:bodyPr/>
        <a:lstStyle/>
        <a:p>
          <a:endParaRPr lang="en-US" sz="1800"/>
        </a:p>
      </dgm:t>
    </dgm:pt>
    <dgm:pt modelId="{DE984CDB-9A08-45D6-AF9A-2BD92BFD15EA}">
      <dgm:prSet phldrT="[Text]" custT="1"/>
      <dgm:spPr>
        <a:solidFill>
          <a:srgbClr val="002060"/>
        </a:solidFill>
      </dgm:spPr>
      <dgm:t>
        <a:bodyPr/>
        <a:lstStyle/>
        <a:p>
          <a:pPr algn="ctr">
            <a:lnSpc>
              <a:spcPct val="100000"/>
            </a:lnSpc>
            <a:buNone/>
          </a:pPr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Hindi/Sanskrit/Maithili/English/Urdu/Philosophy</a:t>
          </a:r>
        </a:p>
      </dgm:t>
    </dgm:pt>
    <dgm:pt modelId="{31A34187-ED5E-4474-863C-D967AB1DA4D3}" type="parTrans" cxnId="{5CDED702-DDEC-402E-BCCD-843F889AEE9C}">
      <dgm:prSet/>
      <dgm:spPr/>
      <dgm:t>
        <a:bodyPr/>
        <a:lstStyle/>
        <a:p>
          <a:endParaRPr lang="en-US" sz="1800"/>
        </a:p>
      </dgm:t>
    </dgm:pt>
    <dgm:pt modelId="{5F6C0733-CC03-46C4-BB12-7DBB97163DB7}" type="sibTrans" cxnId="{5CDED702-DDEC-402E-BCCD-843F889AEE9C}">
      <dgm:prSet/>
      <dgm:spPr/>
      <dgm:t>
        <a:bodyPr/>
        <a:lstStyle/>
        <a:p>
          <a:endParaRPr lang="en-US" sz="1800"/>
        </a:p>
      </dgm:t>
    </dgm:pt>
    <dgm:pt modelId="{2C04617E-BACE-49C8-8713-182F6087273A}">
      <dgm:prSet phldrT="[Text]" custT="1"/>
      <dgm:spPr/>
      <dgm:t>
        <a:bodyPr/>
        <a:lstStyle/>
        <a:p>
          <a:pPr algn="l"/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Social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Scinece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C67931C3-E492-4AF5-B27F-DFF16F034B2E}" type="parTrans" cxnId="{F104161C-64F4-48B0-9FCC-9006646317FB}">
      <dgm:prSet/>
      <dgm:spPr/>
      <dgm:t>
        <a:bodyPr/>
        <a:lstStyle/>
        <a:p>
          <a:endParaRPr lang="en-US" sz="1800"/>
        </a:p>
      </dgm:t>
    </dgm:pt>
    <dgm:pt modelId="{47AEAC8C-8CC2-4D7B-AC82-5F3A754C0ED6}" type="sibTrans" cxnId="{F104161C-64F4-48B0-9FCC-9006646317FB}">
      <dgm:prSet/>
      <dgm:spPr/>
      <dgm:t>
        <a:bodyPr/>
        <a:lstStyle/>
        <a:p>
          <a:endParaRPr lang="en-US" sz="1800"/>
        </a:p>
      </dgm:t>
    </dgm:pt>
    <dgm:pt modelId="{251C491C-27B0-45B1-9294-F237A5CC6864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Home Science/Political Science/Sociology/Economics/</a:t>
          </a:r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/History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0F8680-8819-4B2B-9873-A1879BDB7BF5}" type="parTrans" cxnId="{87BE7388-19BB-4777-9FA2-4ED3126A9BCB}">
      <dgm:prSet/>
      <dgm:spPr/>
      <dgm:t>
        <a:bodyPr/>
        <a:lstStyle/>
        <a:p>
          <a:endParaRPr lang="en-US" sz="1800"/>
        </a:p>
      </dgm:t>
    </dgm:pt>
    <dgm:pt modelId="{F8A72CF3-06A2-4198-BA8F-52A024F623A9}" type="sibTrans" cxnId="{87BE7388-19BB-4777-9FA2-4ED3126A9BCB}">
      <dgm:prSet/>
      <dgm:spPr/>
      <dgm:t>
        <a:bodyPr/>
        <a:lstStyle/>
        <a:p>
          <a:endParaRPr lang="en-US" sz="1800"/>
        </a:p>
      </dgm:t>
    </dgm:pt>
    <dgm:pt modelId="{FCFAC27D-15BA-4F84-8AFA-A5273EA36FB4}">
      <dgm:prSet custT="1"/>
      <dgm:spPr/>
      <dgm:t>
        <a:bodyPr/>
        <a:lstStyle/>
        <a:p>
          <a:pPr algn="l"/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SCIENCE</a:t>
          </a:r>
        </a:p>
      </dgm:t>
    </dgm:pt>
    <dgm:pt modelId="{3EC87892-80DC-48CF-B2C7-E126A90416D9}" type="parTrans" cxnId="{E9998C67-83F1-4608-8450-30BD6854EE92}">
      <dgm:prSet/>
      <dgm:spPr/>
      <dgm:t>
        <a:bodyPr/>
        <a:lstStyle/>
        <a:p>
          <a:endParaRPr lang="en-US" sz="1800"/>
        </a:p>
      </dgm:t>
    </dgm:pt>
    <dgm:pt modelId="{13AF2062-9319-40AE-B059-F05DAE603376}" type="sibTrans" cxnId="{E9998C67-83F1-4608-8450-30BD6854EE92}">
      <dgm:prSet/>
      <dgm:spPr/>
      <dgm:t>
        <a:bodyPr/>
        <a:lstStyle/>
        <a:p>
          <a:endParaRPr lang="en-US" sz="1800"/>
        </a:p>
      </dgm:t>
    </dgm:pt>
    <dgm:pt modelId="{F6202E62-6EE3-4F35-8399-424A71CFD90F}">
      <dgm:prSet custT="1"/>
      <dgm:spPr>
        <a:solidFill>
          <a:srgbClr val="002060"/>
        </a:solidFill>
      </dgm:spPr>
      <dgm:t>
        <a:bodyPr anchor="t"/>
        <a:lstStyle/>
        <a:p>
          <a:pPr algn="ctr">
            <a:buNone/>
          </a:pP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	PHYOJUSDNLSFJSOFJ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Physics/Chemistry/Botany/Zoology/Mathematics</a:t>
          </a:r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0AA85-F949-4F0E-AA49-49A971EE944E}" type="parTrans" cxnId="{AB490597-39BA-4DD5-AFE0-FE868A1D42D9}">
      <dgm:prSet/>
      <dgm:spPr/>
      <dgm:t>
        <a:bodyPr/>
        <a:lstStyle/>
        <a:p>
          <a:endParaRPr lang="en-US" sz="1800"/>
        </a:p>
      </dgm:t>
    </dgm:pt>
    <dgm:pt modelId="{1969C210-D416-40F6-B048-F45AF951344F}" type="sibTrans" cxnId="{AB490597-39BA-4DD5-AFE0-FE868A1D42D9}">
      <dgm:prSet/>
      <dgm:spPr/>
      <dgm:t>
        <a:bodyPr/>
        <a:lstStyle/>
        <a:p>
          <a:endParaRPr lang="en-US" sz="1800"/>
        </a:p>
      </dgm:t>
    </dgm:pt>
    <dgm:pt modelId="{88FE7DE5-7BB0-42A0-93C9-9088CF1F4D14}" type="pres">
      <dgm:prSet presAssocID="{8E00D9B1-8912-48F5-A54F-E5558440D199}" presName="Name0" presStyleCnt="0">
        <dgm:presLayoutVars>
          <dgm:dir/>
          <dgm:animLvl val="lvl"/>
          <dgm:resizeHandles val="exact"/>
        </dgm:presLayoutVars>
      </dgm:prSet>
      <dgm:spPr/>
    </dgm:pt>
    <dgm:pt modelId="{C012EADB-08C9-4883-95A9-96954054E51D}" type="pres">
      <dgm:prSet presAssocID="{F8757349-8C2B-4405-89F8-8D0C5D465A8F}" presName="linNode" presStyleCnt="0"/>
      <dgm:spPr/>
    </dgm:pt>
    <dgm:pt modelId="{F217BB09-212B-4EE2-B54F-1E6B06F10172}" type="pres">
      <dgm:prSet presAssocID="{F8757349-8C2B-4405-89F8-8D0C5D465A8F}" presName="parTx" presStyleLbl="revTx" presStyleIdx="0" presStyleCnt="3">
        <dgm:presLayoutVars>
          <dgm:chMax val="1"/>
          <dgm:bulletEnabled val="1"/>
        </dgm:presLayoutVars>
      </dgm:prSet>
      <dgm:spPr/>
    </dgm:pt>
    <dgm:pt modelId="{FD4CAA94-1C8A-4A1E-B018-862A98BC9B9E}" type="pres">
      <dgm:prSet presAssocID="{F8757349-8C2B-4405-89F8-8D0C5D465A8F}" presName="bracket" presStyleLbl="parChTrans1D1" presStyleIdx="0" presStyleCnt="3" custScaleY="55966"/>
      <dgm:spPr/>
    </dgm:pt>
    <dgm:pt modelId="{C0C0D691-F4E5-422B-88B5-16BBCCF210A1}" type="pres">
      <dgm:prSet presAssocID="{F8757349-8C2B-4405-89F8-8D0C5D465A8F}" presName="spH" presStyleCnt="0"/>
      <dgm:spPr/>
    </dgm:pt>
    <dgm:pt modelId="{B063B6EE-6BC6-414D-A75E-CEDEC809AEB5}" type="pres">
      <dgm:prSet presAssocID="{F8757349-8C2B-4405-89F8-8D0C5D465A8F}" presName="desTx" presStyleLbl="node1" presStyleIdx="0" presStyleCnt="3" custScaleY="64848">
        <dgm:presLayoutVars>
          <dgm:bulletEnabled val="1"/>
        </dgm:presLayoutVars>
      </dgm:prSet>
      <dgm:spPr/>
    </dgm:pt>
    <dgm:pt modelId="{D4CABA58-DBEC-499F-9E58-17B963C83824}" type="pres">
      <dgm:prSet presAssocID="{AAC66564-4121-4742-94CF-69204EBD591D}" presName="spV" presStyleCnt="0"/>
      <dgm:spPr/>
    </dgm:pt>
    <dgm:pt modelId="{3E753FDE-6EF3-45C5-933B-09992A6421B6}" type="pres">
      <dgm:prSet presAssocID="{2C04617E-BACE-49C8-8713-182F6087273A}" presName="linNode" presStyleCnt="0"/>
      <dgm:spPr/>
    </dgm:pt>
    <dgm:pt modelId="{410C09CE-AB9E-4574-A4A7-4B70F73B2964}" type="pres">
      <dgm:prSet presAssocID="{2C04617E-BACE-49C8-8713-182F6087273A}" presName="parTx" presStyleLbl="revTx" presStyleIdx="1" presStyleCnt="3" custScaleY="24053" custLinFactNeighborX="5682" custLinFactNeighborY="-24647">
        <dgm:presLayoutVars>
          <dgm:chMax val="1"/>
          <dgm:bulletEnabled val="1"/>
        </dgm:presLayoutVars>
      </dgm:prSet>
      <dgm:spPr/>
    </dgm:pt>
    <dgm:pt modelId="{0E2112CF-2ADF-4FAF-82D3-CFB5C6594619}" type="pres">
      <dgm:prSet presAssocID="{2C04617E-BACE-49C8-8713-182F6087273A}" presName="bracket" presStyleLbl="parChTrans1D1" presStyleIdx="1" presStyleCnt="3" custScaleY="71301" custLinFactNeighborX="-2840" custLinFactNeighborY="-28876"/>
      <dgm:spPr/>
    </dgm:pt>
    <dgm:pt modelId="{13891284-7F3A-420A-8CBB-C4F97B3178B5}" type="pres">
      <dgm:prSet presAssocID="{2C04617E-BACE-49C8-8713-182F6087273A}" presName="spH" presStyleCnt="0"/>
      <dgm:spPr/>
    </dgm:pt>
    <dgm:pt modelId="{3DA37FCB-B22D-4C50-8B1B-F99C2FDBE497}" type="pres">
      <dgm:prSet presAssocID="{2C04617E-BACE-49C8-8713-182F6087273A}" presName="desTx" presStyleLbl="node1" presStyleIdx="1" presStyleCnt="3" custScaleY="67733" custLinFactNeighborY="-30660">
        <dgm:presLayoutVars>
          <dgm:bulletEnabled val="1"/>
        </dgm:presLayoutVars>
      </dgm:prSet>
      <dgm:spPr/>
    </dgm:pt>
    <dgm:pt modelId="{7F409D8B-3CFC-4A04-B055-8F0B88026359}" type="pres">
      <dgm:prSet presAssocID="{47AEAC8C-8CC2-4D7B-AC82-5F3A754C0ED6}" presName="spV" presStyleCnt="0"/>
      <dgm:spPr/>
    </dgm:pt>
    <dgm:pt modelId="{3E3CA812-29C6-41F4-9AEA-494099B6AA17}" type="pres">
      <dgm:prSet presAssocID="{FCFAC27D-15BA-4F84-8AFA-A5273EA36FB4}" presName="linNode" presStyleCnt="0"/>
      <dgm:spPr/>
    </dgm:pt>
    <dgm:pt modelId="{2DE2596F-8D98-455F-9EEE-FBEEA7173A4C}" type="pres">
      <dgm:prSet presAssocID="{FCFAC27D-15BA-4F84-8AFA-A5273EA36FB4}" presName="parTx" presStyleLbl="revTx" presStyleIdx="2" presStyleCnt="3" custLinFactNeighborY="-35685">
        <dgm:presLayoutVars>
          <dgm:chMax val="1"/>
          <dgm:bulletEnabled val="1"/>
        </dgm:presLayoutVars>
      </dgm:prSet>
      <dgm:spPr/>
    </dgm:pt>
    <dgm:pt modelId="{8B9C8441-7A3D-4425-8026-6C849CD3199D}" type="pres">
      <dgm:prSet presAssocID="{FCFAC27D-15BA-4F84-8AFA-A5273EA36FB4}" presName="bracket" presStyleLbl="parChTrans1D1" presStyleIdx="2" presStyleCnt="3" custLinFactNeighborY="-35685"/>
      <dgm:spPr/>
    </dgm:pt>
    <dgm:pt modelId="{634A2B63-05E5-40E7-A58B-711098F8636A}" type="pres">
      <dgm:prSet presAssocID="{FCFAC27D-15BA-4F84-8AFA-A5273EA36FB4}" presName="spH" presStyleCnt="0"/>
      <dgm:spPr/>
    </dgm:pt>
    <dgm:pt modelId="{0BEE113A-0176-4369-8CBD-D52220F47B65}" type="pres">
      <dgm:prSet presAssocID="{FCFAC27D-15BA-4F84-8AFA-A5273EA36FB4}" presName="desTx" presStyleLbl="node1" presStyleIdx="2" presStyleCnt="3" custScaleY="67733" custLinFactNeighborY="-35685">
        <dgm:presLayoutVars>
          <dgm:bulletEnabled val="1"/>
        </dgm:presLayoutVars>
      </dgm:prSet>
      <dgm:spPr/>
    </dgm:pt>
  </dgm:ptLst>
  <dgm:cxnLst>
    <dgm:cxn modelId="{5CDED702-DDEC-402E-BCCD-843F889AEE9C}" srcId="{F8757349-8C2B-4405-89F8-8D0C5D465A8F}" destId="{DE984CDB-9A08-45D6-AF9A-2BD92BFD15EA}" srcOrd="0" destOrd="0" parTransId="{31A34187-ED5E-4474-863C-D967AB1DA4D3}" sibTransId="{5F6C0733-CC03-46C4-BB12-7DBB97163DB7}"/>
    <dgm:cxn modelId="{42C18916-80EC-427D-9BBF-FD7C1A736D8E}" type="presOf" srcId="{8E00D9B1-8912-48F5-A54F-E5558440D199}" destId="{88FE7DE5-7BB0-42A0-93C9-9088CF1F4D14}" srcOrd="0" destOrd="0" presId="urn:diagrams.loki3.com/BracketList"/>
    <dgm:cxn modelId="{F104161C-64F4-48B0-9FCC-9006646317FB}" srcId="{8E00D9B1-8912-48F5-A54F-E5558440D199}" destId="{2C04617E-BACE-49C8-8713-182F6087273A}" srcOrd="1" destOrd="0" parTransId="{C67931C3-E492-4AF5-B27F-DFF16F034B2E}" sibTransId="{47AEAC8C-8CC2-4D7B-AC82-5F3A754C0ED6}"/>
    <dgm:cxn modelId="{AE737B24-20E4-4129-AB07-C37DDCAF92B6}" type="presOf" srcId="{FCFAC27D-15BA-4F84-8AFA-A5273EA36FB4}" destId="{2DE2596F-8D98-455F-9EEE-FBEEA7173A4C}" srcOrd="0" destOrd="0" presId="urn:diagrams.loki3.com/BracketList"/>
    <dgm:cxn modelId="{E9998C67-83F1-4608-8450-30BD6854EE92}" srcId="{8E00D9B1-8912-48F5-A54F-E5558440D199}" destId="{FCFAC27D-15BA-4F84-8AFA-A5273EA36FB4}" srcOrd="2" destOrd="0" parTransId="{3EC87892-80DC-48CF-B2C7-E126A90416D9}" sibTransId="{13AF2062-9319-40AE-B059-F05DAE603376}"/>
    <dgm:cxn modelId="{2ABA5154-35B6-41E8-898D-EE7D5362A015}" srcId="{8E00D9B1-8912-48F5-A54F-E5558440D199}" destId="{F8757349-8C2B-4405-89F8-8D0C5D465A8F}" srcOrd="0" destOrd="0" parTransId="{28D96242-BBE7-4FAF-B06E-AB0A0D64849C}" sibTransId="{AAC66564-4121-4742-94CF-69204EBD591D}"/>
    <dgm:cxn modelId="{7E4CC554-380B-4728-8DC0-9F1695173CDE}" type="presOf" srcId="{F6202E62-6EE3-4F35-8399-424A71CFD90F}" destId="{0BEE113A-0176-4369-8CBD-D52220F47B65}" srcOrd="0" destOrd="0" presId="urn:diagrams.loki3.com/BracketList"/>
    <dgm:cxn modelId="{87BE7388-19BB-4777-9FA2-4ED3126A9BCB}" srcId="{2C04617E-BACE-49C8-8713-182F6087273A}" destId="{251C491C-27B0-45B1-9294-F237A5CC6864}" srcOrd="0" destOrd="0" parTransId="{730F8680-8819-4B2B-9873-A1879BDB7BF5}" sibTransId="{F8A72CF3-06A2-4198-BA8F-52A024F623A9}"/>
    <dgm:cxn modelId="{AB490597-39BA-4DD5-AFE0-FE868A1D42D9}" srcId="{FCFAC27D-15BA-4F84-8AFA-A5273EA36FB4}" destId="{F6202E62-6EE3-4F35-8399-424A71CFD90F}" srcOrd="0" destOrd="0" parTransId="{44D0AA85-F949-4F0E-AA49-49A971EE944E}" sibTransId="{1969C210-D416-40F6-B048-F45AF951344F}"/>
    <dgm:cxn modelId="{A302B7B1-D536-41E0-9C30-A724D1D4C7CF}" type="presOf" srcId="{F8757349-8C2B-4405-89F8-8D0C5D465A8F}" destId="{F217BB09-212B-4EE2-B54F-1E6B06F10172}" srcOrd="0" destOrd="0" presId="urn:diagrams.loki3.com/BracketList"/>
    <dgm:cxn modelId="{BD6561E4-1087-4676-9239-A3E5E4CCEF7D}" type="presOf" srcId="{2C04617E-BACE-49C8-8713-182F6087273A}" destId="{410C09CE-AB9E-4574-A4A7-4B70F73B2964}" srcOrd="0" destOrd="0" presId="urn:diagrams.loki3.com/BracketList"/>
    <dgm:cxn modelId="{28A1F3ED-3F46-4D34-B8A5-BDEA18101CD7}" type="presOf" srcId="{251C491C-27B0-45B1-9294-F237A5CC6864}" destId="{3DA37FCB-B22D-4C50-8B1B-F99C2FDBE497}" srcOrd="0" destOrd="0" presId="urn:diagrams.loki3.com/BracketList"/>
    <dgm:cxn modelId="{973154FF-2C83-4C2A-8C2B-927463179869}" type="presOf" srcId="{DE984CDB-9A08-45D6-AF9A-2BD92BFD15EA}" destId="{B063B6EE-6BC6-414D-A75E-CEDEC809AEB5}" srcOrd="0" destOrd="0" presId="urn:diagrams.loki3.com/BracketList"/>
    <dgm:cxn modelId="{61AEBEEF-44AC-4497-A312-6FA24CCDCDE4}" type="presParOf" srcId="{88FE7DE5-7BB0-42A0-93C9-9088CF1F4D14}" destId="{C012EADB-08C9-4883-95A9-96954054E51D}" srcOrd="0" destOrd="0" presId="urn:diagrams.loki3.com/BracketList"/>
    <dgm:cxn modelId="{C8F3043E-1D06-4CE7-9935-3439ED7DEF8F}" type="presParOf" srcId="{C012EADB-08C9-4883-95A9-96954054E51D}" destId="{F217BB09-212B-4EE2-B54F-1E6B06F10172}" srcOrd="0" destOrd="0" presId="urn:diagrams.loki3.com/BracketList"/>
    <dgm:cxn modelId="{02882FF4-1926-456C-93C1-060A169A0E73}" type="presParOf" srcId="{C012EADB-08C9-4883-95A9-96954054E51D}" destId="{FD4CAA94-1C8A-4A1E-B018-862A98BC9B9E}" srcOrd="1" destOrd="0" presId="urn:diagrams.loki3.com/BracketList"/>
    <dgm:cxn modelId="{E8001AF5-4B31-4641-8449-EBA3289A8F57}" type="presParOf" srcId="{C012EADB-08C9-4883-95A9-96954054E51D}" destId="{C0C0D691-F4E5-422B-88B5-16BBCCF210A1}" srcOrd="2" destOrd="0" presId="urn:diagrams.loki3.com/BracketList"/>
    <dgm:cxn modelId="{229D4511-6DE6-4546-BC3A-82799CFC2446}" type="presParOf" srcId="{C012EADB-08C9-4883-95A9-96954054E51D}" destId="{B063B6EE-6BC6-414D-A75E-CEDEC809AEB5}" srcOrd="3" destOrd="0" presId="urn:diagrams.loki3.com/BracketList"/>
    <dgm:cxn modelId="{D043F0B4-68EF-407C-AC19-AC9D96C2755D}" type="presParOf" srcId="{88FE7DE5-7BB0-42A0-93C9-9088CF1F4D14}" destId="{D4CABA58-DBEC-499F-9E58-17B963C83824}" srcOrd="1" destOrd="0" presId="urn:diagrams.loki3.com/BracketList"/>
    <dgm:cxn modelId="{5149A65D-F3F5-4E98-8D1C-B43047C5C3E9}" type="presParOf" srcId="{88FE7DE5-7BB0-42A0-93C9-9088CF1F4D14}" destId="{3E753FDE-6EF3-45C5-933B-09992A6421B6}" srcOrd="2" destOrd="0" presId="urn:diagrams.loki3.com/BracketList"/>
    <dgm:cxn modelId="{72E5D5CE-9580-472E-AB26-57E7AF66CA60}" type="presParOf" srcId="{3E753FDE-6EF3-45C5-933B-09992A6421B6}" destId="{410C09CE-AB9E-4574-A4A7-4B70F73B2964}" srcOrd="0" destOrd="0" presId="urn:diagrams.loki3.com/BracketList"/>
    <dgm:cxn modelId="{11863E34-B3AF-46B3-95E3-35C30C584CB9}" type="presParOf" srcId="{3E753FDE-6EF3-45C5-933B-09992A6421B6}" destId="{0E2112CF-2ADF-4FAF-82D3-CFB5C6594619}" srcOrd="1" destOrd="0" presId="urn:diagrams.loki3.com/BracketList"/>
    <dgm:cxn modelId="{277ADC67-1D2D-47B4-BC02-C078E8CC5F58}" type="presParOf" srcId="{3E753FDE-6EF3-45C5-933B-09992A6421B6}" destId="{13891284-7F3A-420A-8CBB-C4F97B3178B5}" srcOrd="2" destOrd="0" presId="urn:diagrams.loki3.com/BracketList"/>
    <dgm:cxn modelId="{05457AEE-B76E-4A8E-AAC4-4A3934F26059}" type="presParOf" srcId="{3E753FDE-6EF3-45C5-933B-09992A6421B6}" destId="{3DA37FCB-B22D-4C50-8B1B-F99C2FDBE497}" srcOrd="3" destOrd="0" presId="urn:diagrams.loki3.com/BracketList"/>
    <dgm:cxn modelId="{AB958F3F-2F75-46BE-8C75-4580EA429764}" type="presParOf" srcId="{88FE7DE5-7BB0-42A0-93C9-9088CF1F4D14}" destId="{7F409D8B-3CFC-4A04-B055-8F0B88026359}" srcOrd="3" destOrd="0" presId="urn:diagrams.loki3.com/BracketList"/>
    <dgm:cxn modelId="{38BFCF4A-32C5-45F8-A051-3CA06AFBAD2B}" type="presParOf" srcId="{88FE7DE5-7BB0-42A0-93C9-9088CF1F4D14}" destId="{3E3CA812-29C6-41F4-9AEA-494099B6AA17}" srcOrd="4" destOrd="0" presId="urn:diagrams.loki3.com/BracketList"/>
    <dgm:cxn modelId="{FB0E4D1E-28E2-4271-8887-7D20E3B40F84}" type="presParOf" srcId="{3E3CA812-29C6-41F4-9AEA-494099B6AA17}" destId="{2DE2596F-8D98-455F-9EEE-FBEEA7173A4C}" srcOrd="0" destOrd="0" presId="urn:diagrams.loki3.com/BracketList"/>
    <dgm:cxn modelId="{42444457-0600-4683-92C2-C7ACAB03664F}" type="presParOf" srcId="{3E3CA812-29C6-41F4-9AEA-494099B6AA17}" destId="{8B9C8441-7A3D-4425-8026-6C849CD3199D}" srcOrd="1" destOrd="0" presId="urn:diagrams.loki3.com/BracketList"/>
    <dgm:cxn modelId="{AD5A0F23-956C-45B4-91C3-90CA1677EE57}" type="presParOf" srcId="{3E3CA812-29C6-41F4-9AEA-494099B6AA17}" destId="{634A2B63-05E5-40E7-A58B-711098F8636A}" srcOrd="2" destOrd="0" presId="urn:diagrams.loki3.com/BracketList"/>
    <dgm:cxn modelId="{D39C19B0-7D85-473B-B20D-60C31A0A0BC3}" type="presParOf" srcId="{3E3CA812-29C6-41F4-9AEA-494099B6AA17}" destId="{0BEE113A-0176-4369-8CBD-D52220F47B6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A044A-26C5-4808-B3F2-5DCD419042ED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45F9E-A174-4CF0-9A09-1E84CE260AD1}">
      <dgm:prSet phldrT="[Text]" custT="1"/>
      <dgm:spPr>
        <a:solidFill>
          <a:srgbClr val="002060"/>
        </a:solidFill>
      </dgm:spPr>
      <dgm:t>
        <a:bodyPr/>
        <a:lstStyle/>
        <a:p>
          <a:pPr algn="l"/>
          <a:r>
            <a: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Admission through University Management Information System(B.N.M.U. </a:t>
          </a:r>
          <a:r>
            <a:rPr lang="en-US" sz="21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Madhepura</a:t>
          </a:r>
          <a:r>
            <a: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  </a:t>
          </a:r>
        </a:p>
      </dgm:t>
    </dgm:pt>
    <dgm:pt modelId="{714760F1-68F8-49E2-8A89-73F696A7CCEC}" type="parTrans" cxnId="{13821783-346C-4A84-AF55-B00EFC2D9A45}">
      <dgm:prSet/>
      <dgm:spPr/>
      <dgm:t>
        <a:bodyPr/>
        <a:lstStyle/>
        <a:p>
          <a:endParaRPr lang="en-US"/>
        </a:p>
      </dgm:t>
    </dgm:pt>
    <dgm:pt modelId="{0198186B-4DE9-4FAD-9A8E-51EFD75D715C}" type="sibTrans" cxnId="{13821783-346C-4A84-AF55-B00EFC2D9A45}">
      <dgm:prSet/>
      <dgm:spPr/>
      <dgm:t>
        <a:bodyPr/>
        <a:lstStyle/>
        <a:p>
          <a:endParaRPr lang="en-US"/>
        </a:p>
      </dgm:t>
    </dgm:pt>
    <dgm:pt modelId="{25593B87-7B01-4738-B0D0-EB3584C07FDE}">
      <dgm:prSet phldrT="[Text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Admission details is available online</a:t>
          </a:r>
        </a:p>
      </dgm:t>
    </dgm:pt>
    <dgm:pt modelId="{36D1ABE0-687F-414E-A974-7D01F7DBADC7}" type="parTrans" cxnId="{E8CE98D4-4DBE-4E88-8559-6E11BFE4B7EE}">
      <dgm:prSet/>
      <dgm:spPr/>
      <dgm:t>
        <a:bodyPr/>
        <a:lstStyle/>
        <a:p>
          <a:endParaRPr lang="en-US"/>
        </a:p>
      </dgm:t>
    </dgm:pt>
    <dgm:pt modelId="{D2AE93AC-2F4D-4234-8560-DDDF2638B097}" type="sibTrans" cxnId="{E8CE98D4-4DBE-4E88-8559-6E11BFE4B7EE}">
      <dgm:prSet/>
      <dgm:spPr/>
      <dgm:t>
        <a:bodyPr/>
        <a:lstStyle/>
        <a:p>
          <a:endParaRPr lang="en-US"/>
        </a:p>
      </dgm:t>
    </dgm:pt>
    <dgm:pt modelId="{17136F51-EAA6-4915-989B-CAA17BAF9569}">
      <dgm:prSet phldrT="[Text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Advertisement</a:t>
          </a:r>
          <a:r>
            <a:rPr lang="en-US" b="1" dirty="0">
              <a:solidFill>
                <a:schemeClr val="bg1"/>
              </a:solidFill>
            </a:rPr>
            <a:t> in Print ,Electronic media &amp; Website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71648-96A5-4A64-A539-A6E6B77B2D51}" type="parTrans" cxnId="{5565CA3B-8E46-418C-95EF-20FCF559317E}">
      <dgm:prSet/>
      <dgm:spPr/>
      <dgm:t>
        <a:bodyPr/>
        <a:lstStyle/>
        <a:p>
          <a:endParaRPr lang="en-US"/>
        </a:p>
      </dgm:t>
    </dgm:pt>
    <dgm:pt modelId="{37A4C04B-DE5B-4F0F-8617-11C36AD36EC8}" type="sibTrans" cxnId="{5565CA3B-8E46-418C-95EF-20FCF559317E}">
      <dgm:prSet/>
      <dgm:spPr/>
      <dgm:t>
        <a:bodyPr/>
        <a:lstStyle/>
        <a:p>
          <a:endParaRPr lang="en-US"/>
        </a:p>
      </dgm:t>
    </dgm:pt>
    <dgm:pt modelId="{82042D08-947A-4F0E-9096-A7535388920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b="1" dirty="0"/>
            <a:t>On-line submission of Application forms</a:t>
          </a:r>
          <a:endParaRPr lang="en-US" sz="3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DB38B0-F896-4C58-9A40-694278A97BE9}" type="parTrans" cxnId="{7403067C-34DB-40D6-9674-6F516FE33B15}">
      <dgm:prSet/>
      <dgm:spPr/>
      <dgm:t>
        <a:bodyPr/>
        <a:lstStyle/>
        <a:p>
          <a:endParaRPr lang="en-US"/>
        </a:p>
      </dgm:t>
    </dgm:pt>
    <dgm:pt modelId="{D1F63EAE-8F71-4538-8A28-ADEA56B04411}" type="sibTrans" cxnId="{7403067C-34DB-40D6-9674-6F516FE33B15}">
      <dgm:prSet/>
      <dgm:spPr/>
      <dgm:t>
        <a:bodyPr/>
        <a:lstStyle/>
        <a:p>
          <a:endParaRPr lang="en-US"/>
        </a:p>
      </dgm:t>
    </dgm:pt>
    <dgm:pt modelId="{51871208-91FB-4DA2-9801-B23B3C8AB68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Publication of selection list by admission portal of UMIS</a:t>
          </a:r>
          <a:endParaRPr lang="en-US" sz="2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CD848-401E-44F9-95F1-11B8EEE02EED}" type="parTrans" cxnId="{512720EA-5B24-4384-B3EE-F5F954F15269}">
      <dgm:prSet/>
      <dgm:spPr/>
      <dgm:t>
        <a:bodyPr/>
        <a:lstStyle/>
        <a:p>
          <a:endParaRPr lang="en-US"/>
        </a:p>
      </dgm:t>
    </dgm:pt>
    <dgm:pt modelId="{F1720ED8-F10F-4BD0-A9BD-E0ED1E76B171}" type="sibTrans" cxnId="{512720EA-5B24-4384-B3EE-F5F954F15269}">
      <dgm:prSet/>
      <dgm:spPr/>
      <dgm:t>
        <a:bodyPr/>
        <a:lstStyle/>
        <a:p>
          <a:endParaRPr lang="en-US"/>
        </a:p>
      </dgm:t>
    </dgm:pt>
    <dgm:pt modelId="{608D47F5-03CC-4052-A4DE-36A634EBB82E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SMS alert from College</a:t>
          </a:r>
        </a:p>
      </dgm:t>
    </dgm:pt>
    <dgm:pt modelId="{139ADB9F-00BA-44EC-9797-4C12197AC899}" type="parTrans" cxnId="{20C58DA6-701C-4261-85C0-86F150A18758}">
      <dgm:prSet/>
      <dgm:spPr/>
      <dgm:t>
        <a:bodyPr/>
        <a:lstStyle/>
        <a:p>
          <a:endParaRPr lang="en-US"/>
        </a:p>
      </dgm:t>
    </dgm:pt>
    <dgm:pt modelId="{498BE2CE-22CB-450A-A691-F543BD02537C}" type="sibTrans" cxnId="{20C58DA6-701C-4261-85C0-86F150A18758}">
      <dgm:prSet/>
      <dgm:spPr/>
      <dgm:t>
        <a:bodyPr/>
        <a:lstStyle/>
        <a:p>
          <a:endParaRPr lang="en-US"/>
        </a:p>
      </dgm:t>
    </dgm:pt>
    <dgm:pt modelId="{B760F714-3838-4850-96E1-6B277639774B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Merit List Publication in website</a:t>
          </a:r>
        </a:p>
      </dgm:t>
    </dgm:pt>
    <dgm:pt modelId="{27107063-A11B-4157-BFA5-E89B06627EFD}" type="parTrans" cxnId="{F034330D-2C8D-46F7-BAF8-97A5697FEBC0}">
      <dgm:prSet/>
      <dgm:spPr/>
      <dgm:t>
        <a:bodyPr/>
        <a:lstStyle/>
        <a:p>
          <a:endParaRPr lang="en-US"/>
        </a:p>
      </dgm:t>
    </dgm:pt>
    <dgm:pt modelId="{EC423116-E07F-406F-BD71-8BC953AFB36D}" type="sibTrans" cxnId="{F034330D-2C8D-46F7-BAF8-97A5697FEBC0}">
      <dgm:prSet/>
      <dgm:spPr/>
      <dgm:t>
        <a:bodyPr/>
        <a:lstStyle/>
        <a:p>
          <a:endParaRPr lang="en-US"/>
        </a:p>
      </dgm:t>
    </dgm:pt>
    <dgm:pt modelId="{F9199178-AF6F-42B8-BC05-93EBC0FC1E85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Admission &amp; Counselling, Grievance &amp; Discipline, Cultural &amp; Sports, IT &amp; Public Relation  and Media Cells are conducted by various committee.  </a:t>
          </a:r>
        </a:p>
      </dgm:t>
    </dgm:pt>
    <dgm:pt modelId="{1D7DAC71-5FD5-46D6-A99C-3808FBD7C26C}" type="parTrans" cxnId="{A9A3FA0B-8F96-4189-8C93-887318EFB78B}">
      <dgm:prSet/>
      <dgm:spPr/>
      <dgm:t>
        <a:bodyPr/>
        <a:lstStyle/>
        <a:p>
          <a:endParaRPr lang="en-US"/>
        </a:p>
      </dgm:t>
    </dgm:pt>
    <dgm:pt modelId="{1EC6D4B5-60B2-4234-BCC1-60DD4B433CB3}" type="sibTrans" cxnId="{A9A3FA0B-8F96-4189-8C93-887318EFB78B}">
      <dgm:prSet/>
      <dgm:spPr/>
      <dgm:t>
        <a:bodyPr/>
        <a:lstStyle/>
        <a:p>
          <a:endParaRPr lang="en-US"/>
        </a:p>
      </dgm:t>
    </dgm:pt>
    <dgm:pt modelId="{3F858F5D-CA19-4E2D-93F9-159FD1B980E7}" type="pres">
      <dgm:prSet presAssocID="{666A044A-26C5-4808-B3F2-5DCD419042ED}" presName="Name0" presStyleCnt="0">
        <dgm:presLayoutVars>
          <dgm:dir/>
          <dgm:animLvl val="lvl"/>
          <dgm:resizeHandles val="exact"/>
        </dgm:presLayoutVars>
      </dgm:prSet>
      <dgm:spPr/>
    </dgm:pt>
    <dgm:pt modelId="{DCAABDCA-8B60-480F-85CE-38787F8E970C}" type="pres">
      <dgm:prSet presAssocID="{F9199178-AF6F-42B8-BC05-93EBC0FC1E85}" presName="boxAndChildren" presStyleCnt="0"/>
      <dgm:spPr/>
    </dgm:pt>
    <dgm:pt modelId="{2FEA75CD-FC0F-4340-A4F9-52C6F5D07309}" type="pres">
      <dgm:prSet presAssocID="{F9199178-AF6F-42B8-BC05-93EBC0FC1E85}" presName="parentTextBox" presStyleLbl="node1" presStyleIdx="0" presStyleCnt="4" custLinFactNeighborX="625"/>
      <dgm:spPr/>
    </dgm:pt>
    <dgm:pt modelId="{F3F833EB-77CC-4C51-AB67-EC9356A17EA4}" type="pres">
      <dgm:prSet presAssocID="{F1720ED8-F10F-4BD0-A9BD-E0ED1E76B171}" presName="sp" presStyleCnt="0"/>
      <dgm:spPr/>
    </dgm:pt>
    <dgm:pt modelId="{3E5C85DC-F571-4F30-89E7-35522063E857}" type="pres">
      <dgm:prSet presAssocID="{51871208-91FB-4DA2-9801-B23B3C8AB68C}" presName="arrowAndChildren" presStyleCnt="0"/>
      <dgm:spPr/>
    </dgm:pt>
    <dgm:pt modelId="{AAEBEF57-320C-4D9D-BDE6-69FC84D59294}" type="pres">
      <dgm:prSet presAssocID="{51871208-91FB-4DA2-9801-B23B3C8AB68C}" presName="parentTextArrow" presStyleLbl="node1" presStyleIdx="0" presStyleCnt="4"/>
      <dgm:spPr/>
    </dgm:pt>
    <dgm:pt modelId="{A5DF89A9-3811-4F83-B260-BD84358F5AE9}" type="pres">
      <dgm:prSet presAssocID="{51871208-91FB-4DA2-9801-B23B3C8AB68C}" presName="arrow" presStyleLbl="node1" presStyleIdx="1" presStyleCnt="4"/>
      <dgm:spPr/>
    </dgm:pt>
    <dgm:pt modelId="{70FCC178-D398-40F6-8642-43CDC1AB5160}" type="pres">
      <dgm:prSet presAssocID="{51871208-91FB-4DA2-9801-B23B3C8AB68C}" presName="descendantArrow" presStyleCnt="0"/>
      <dgm:spPr/>
    </dgm:pt>
    <dgm:pt modelId="{02650BB3-E161-4238-BA3F-4CDB9BAF964D}" type="pres">
      <dgm:prSet presAssocID="{608D47F5-03CC-4052-A4DE-36A634EBB82E}" presName="childTextArrow" presStyleLbl="fgAccFollowNode1" presStyleIdx="0" presStyleCnt="4">
        <dgm:presLayoutVars>
          <dgm:bulletEnabled val="1"/>
        </dgm:presLayoutVars>
      </dgm:prSet>
      <dgm:spPr/>
    </dgm:pt>
    <dgm:pt modelId="{4C885898-581F-41A9-86FB-FDEE49AF6885}" type="pres">
      <dgm:prSet presAssocID="{B760F714-3838-4850-96E1-6B277639774B}" presName="childTextArrow" presStyleLbl="fgAccFollowNode1" presStyleIdx="1" presStyleCnt="4">
        <dgm:presLayoutVars>
          <dgm:bulletEnabled val="1"/>
        </dgm:presLayoutVars>
      </dgm:prSet>
      <dgm:spPr/>
    </dgm:pt>
    <dgm:pt modelId="{BABD84B6-FC82-45DD-8D58-88DC2224ADC7}" type="pres">
      <dgm:prSet presAssocID="{D1F63EAE-8F71-4538-8A28-ADEA56B04411}" presName="sp" presStyleCnt="0"/>
      <dgm:spPr/>
    </dgm:pt>
    <dgm:pt modelId="{6A635EFA-0005-4690-8B20-0892EAF24284}" type="pres">
      <dgm:prSet presAssocID="{82042D08-947A-4F0E-9096-A7535388920B}" presName="arrowAndChildren" presStyleCnt="0"/>
      <dgm:spPr/>
    </dgm:pt>
    <dgm:pt modelId="{FAF261A9-0FD6-479A-86ED-7A813D808B06}" type="pres">
      <dgm:prSet presAssocID="{82042D08-947A-4F0E-9096-A7535388920B}" presName="parentTextArrow" presStyleLbl="node1" presStyleIdx="2" presStyleCnt="4" custScaleY="64112"/>
      <dgm:spPr/>
    </dgm:pt>
    <dgm:pt modelId="{570FD67D-9CEB-4F60-BCC5-2B8E9881DCAB}" type="pres">
      <dgm:prSet presAssocID="{0198186B-4DE9-4FAD-9A8E-51EFD75D715C}" presName="sp" presStyleCnt="0"/>
      <dgm:spPr/>
    </dgm:pt>
    <dgm:pt modelId="{E1D9E141-6DDE-4069-A039-52BA014E87E7}" type="pres">
      <dgm:prSet presAssocID="{73145F9E-A174-4CF0-9A09-1E84CE260AD1}" presName="arrowAndChildren" presStyleCnt="0"/>
      <dgm:spPr/>
    </dgm:pt>
    <dgm:pt modelId="{A7C7874A-1AA4-4021-9423-4F5CCBC03786}" type="pres">
      <dgm:prSet presAssocID="{73145F9E-A174-4CF0-9A09-1E84CE260AD1}" presName="parentTextArrow" presStyleLbl="node1" presStyleIdx="2" presStyleCnt="4"/>
      <dgm:spPr/>
    </dgm:pt>
    <dgm:pt modelId="{83A15F46-41EA-4632-88E3-84C4FD2900BC}" type="pres">
      <dgm:prSet presAssocID="{73145F9E-A174-4CF0-9A09-1E84CE260AD1}" presName="arrow" presStyleLbl="node1" presStyleIdx="3" presStyleCnt="4"/>
      <dgm:spPr/>
    </dgm:pt>
    <dgm:pt modelId="{119F31F1-C762-4739-A4DB-D2695FF4C0F2}" type="pres">
      <dgm:prSet presAssocID="{73145F9E-A174-4CF0-9A09-1E84CE260AD1}" presName="descendantArrow" presStyleCnt="0"/>
      <dgm:spPr/>
    </dgm:pt>
    <dgm:pt modelId="{AECB160B-1589-43CA-8981-6F27A21679BF}" type="pres">
      <dgm:prSet presAssocID="{25593B87-7B01-4738-B0D0-EB3584C07FDE}" presName="childTextArrow" presStyleLbl="fgAccFollowNode1" presStyleIdx="2" presStyleCnt="4">
        <dgm:presLayoutVars>
          <dgm:bulletEnabled val="1"/>
        </dgm:presLayoutVars>
      </dgm:prSet>
      <dgm:spPr/>
    </dgm:pt>
    <dgm:pt modelId="{D685C1E1-ECF3-4FCE-9D4F-383E5D988DFE}" type="pres">
      <dgm:prSet presAssocID="{17136F51-EAA6-4915-989B-CAA17BAF9569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AAC61008-270A-428D-8CB0-9E479D87427C}" type="presOf" srcId="{F9199178-AF6F-42B8-BC05-93EBC0FC1E85}" destId="{2FEA75CD-FC0F-4340-A4F9-52C6F5D07309}" srcOrd="0" destOrd="0" presId="urn:microsoft.com/office/officeart/2005/8/layout/process4"/>
    <dgm:cxn modelId="{A9A3FA0B-8F96-4189-8C93-887318EFB78B}" srcId="{666A044A-26C5-4808-B3F2-5DCD419042ED}" destId="{F9199178-AF6F-42B8-BC05-93EBC0FC1E85}" srcOrd="3" destOrd="0" parTransId="{1D7DAC71-5FD5-46D6-A99C-3808FBD7C26C}" sibTransId="{1EC6D4B5-60B2-4234-BCC1-60DD4B433CB3}"/>
    <dgm:cxn modelId="{F034330D-2C8D-46F7-BAF8-97A5697FEBC0}" srcId="{51871208-91FB-4DA2-9801-B23B3C8AB68C}" destId="{B760F714-3838-4850-96E1-6B277639774B}" srcOrd="1" destOrd="0" parTransId="{27107063-A11B-4157-BFA5-E89B06627EFD}" sibTransId="{EC423116-E07F-406F-BD71-8BC953AFB36D}"/>
    <dgm:cxn modelId="{9FF4CA0D-A93C-4704-8271-D6594052057D}" type="presOf" srcId="{51871208-91FB-4DA2-9801-B23B3C8AB68C}" destId="{AAEBEF57-320C-4D9D-BDE6-69FC84D59294}" srcOrd="0" destOrd="0" presId="urn:microsoft.com/office/officeart/2005/8/layout/process4"/>
    <dgm:cxn modelId="{5DDD1929-BCB5-4179-BD86-C44381C23177}" type="presOf" srcId="{666A044A-26C5-4808-B3F2-5DCD419042ED}" destId="{3F858F5D-CA19-4E2D-93F9-159FD1B980E7}" srcOrd="0" destOrd="0" presId="urn:microsoft.com/office/officeart/2005/8/layout/process4"/>
    <dgm:cxn modelId="{567A8229-8443-4AC5-B558-EE18A2CBCB79}" type="presOf" srcId="{51871208-91FB-4DA2-9801-B23B3C8AB68C}" destId="{A5DF89A9-3811-4F83-B260-BD84358F5AE9}" srcOrd="1" destOrd="0" presId="urn:microsoft.com/office/officeart/2005/8/layout/process4"/>
    <dgm:cxn modelId="{A3539533-EB84-406E-898B-FBFCCEDF4A62}" type="presOf" srcId="{73145F9E-A174-4CF0-9A09-1E84CE260AD1}" destId="{83A15F46-41EA-4632-88E3-84C4FD2900BC}" srcOrd="1" destOrd="0" presId="urn:microsoft.com/office/officeart/2005/8/layout/process4"/>
    <dgm:cxn modelId="{5565CA3B-8E46-418C-95EF-20FCF559317E}" srcId="{73145F9E-A174-4CF0-9A09-1E84CE260AD1}" destId="{17136F51-EAA6-4915-989B-CAA17BAF9569}" srcOrd="1" destOrd="0" parTransId="{88B71648-96A5-4A64-A539-A6E6B77B2D51}" sibTransId="{37A4C04B-DE5B-4F0F-8617-11C36AD36EC8}"/>
    <dgm:cxn modelId="{D2C61F4C-70E9-4D10-89BC-17D993DEEA66}" type="presOf" srcId="{17136F51-EAA6-4915-989B-CAA17BAF9569}" destId="{D685C1E1-ECF3-4FCE-9D4F-383E5D988DFE}" srcOrd="0" destOrd="0" presId="urn:microsoft.com/office/officeart/2005/8/layout/process4"/>
    <dgm:cxn modelId="{7403067C-34DB-40D6-9674-6F516FE33B15}" srcId="{666A044A-26C5-4808-B3F2-5DCD419042ED}" destId="{82042D08-947A-4F0E-9096-A7535388920B}" srcOrd="1" destOrd="0" parTransId="{D8DB38B0-F896-4C58-9A40-694278A97BE9}" sibTransId="{D1F63EAE-8F71-4538-8A28-ADEA56B04411}"/>
    <dgm:cxn modelId="{13821783-346C-4A84-AF55-B00EFC2D9A45}" srcId="{666A044A-26C5-4808-B3F2-5DCD419042ED}" destId="{73145F9E-A174-4CF0-9A09-1E84CE260AD1}" srcOrd="0" destOrd="0" parTransId="{714760F1-68F8-49E2-8A89-73F696A7CCEC}" sibTransId="{0198186B-4DE9-4FAD-9A8E-51EFD75D715C}"/>
    <dgm:cxn modelId="{0E29798C-D67E-44B2-8EBB-68B4408EB0FD}" type="presOf" srcId="{25593B87-7B01-4738-B0D0-EB3584C07FDE}" destId="{AECB160B-1589-43CA-8981-6F27A21679BF}" srcOrd="0" destOrd="0" presId="urn:microsoft.com/office/officeart/2005/8/layout/process4"/>
    <dgm:cxn modelId="{20C58DA6-701C-4261-85C0-86F150A18758}" srcId="{51871208-91FB-4DA2-9801-B23B3C8AB68C}" destId="{608D47F5-03CC-4052-A4DE-36A634EBB82E}" srcOrd="0" destOrd="0" parTransId="{139ADB9F-00BA-44EC-9797-4C12197AC899}" sibTransId="{498BE2CE-22CB-450A-A691-F543BD02537C}"/>
    <dgm:cxn modelId="{63E7CAA6-40C1-44AE-A655-DD032CEFBB9B}" type="presOf" srcId="{82042D08-947A-4F0E-9096-A7535388920B}" destId="{FAF261A9-0FD6-479A-86ED-7A813D808B06}" srcOrd="0" destOrd="0" presId="urn:microsoft.com/office/officeart/2005/8/layout/process4"/>
    <dgm:cxn modelId="{63CC36B7-E2A1-47E4-B4CE-5108544967CD}" type="presOf" srcId="{73145F9E-A174-4CF0-9A09-1E84CE260AD1}" destId="{A7C7874A-1AA4-4021-9423-4F5CCBC03786}" srcOrd="0" destOrd="0" presId="urn:microsoft.com/office/officeart/2005/8/layout/process4"/>
    <dgm:cxn modelId="{13061AC2-DE0A-462D-8667-F3EE5F620696}" type="presOf" srcId="{B760F714-3838-4850-96E1-6B277639774B}" destId="{4C885898-581F-41A9-86FB-FDEE49AF6885}" srcOrd="0" destOrd="0" presId="urn:microsoft.com/office/officeart/2005/8/layout/process4"/>
    <dgm:cxn modelId="{E8CE98D4-4DBE-4E88-8559-6E11BFE4B7EE}" srcId="{73145F9E-A174-4CF0-9A09-1E84CE260AD1}" destId="{25593B87-7B01-4738-B0D0-EB3584C07FDE}" srcOrd="0" destOrd="0" parTransId="{36D1ABE0-687F-414E-A974-7D01F7DBADC7}" sibTransId="{D2AE93AC-2F4D-4234-8560-DDDF2638B097}"/>
    <dgm:cxn modelId="{FAB65DE7-D4D9-49D2-B18D-670AF336B059}" type="presOf" srcId="{608D47F5-03CC-4052-A4DE-36A634EBB82E}" destId="{02650BB3-E161-4238-BA3F-4CDB9BAF964D}" srcOrd="0" destOrd="0" presId="urn:microsoft.com/office/officeart/2005/8/layout/process4"/>
    <dgm:cxn modelId="{512720EA-5B24-4384-B3EE-F5F954F15269}" srcId="{666A044A-26C5-4808-B3F2-5DCD419042ED}" destId="{51871208-91FB-4DA2-9801-B23B3C8AB68C}" srcOrd="2" destOrd="0" parTransId="{DB4CD848-401E-44F9-95F1-11B8EEE02EED}" sibTransId="{F1720ED8-F10F-4BD0-A9BD-E0ED1E76B171}"/>
    <dgm:cxn modelId="{C3FD5F34-9A92-409B-BC76-F0F78093FFC2}" type="presParOf" srcId="{3F858F5D-CA19-4E2D-93F9-159FD1B980E7}" destId="{DCAABDCA-8B60-480F-85CE-38787F8E970C}" srcOrd="0" destOrd="0" presId="urn:microsoft.com/office/officeart/2005/8/layout/process4"/>
    <dgm:cxn modelId="{E05C03BB-DCA7-48B2-A5A8-1BDE31A8E994}" type="presParOf" srcId="{DCAABDCA-8B60-480F-85CE-38787F8E970C}" destId="{2FEA75CD-FC0F-4340-A4F9-52C6F5D07309}" srcOrd="0" destOrd="0" presId="urn:microsoft.com/office/officeart/2005/8/layout/process4"/>
    <dgm:cxn modelId="{EDA9CC88-4241-4FB9-A49F-EAAE2B83163C}" type="presParOf" srcId="{3F858F5D-CA19-4E2D-93F9-159FD1B980E7}" destId="{F3F833EB-77CC-4C51-AB67-EC9356A17EA4}" srcOrd="1" destOrd="0" presId="urn:microsoft.com/office/officeart/2005/8/layout/process4"/>
    <dgm:cxn modelId="{488ACA33-D022-4B30-BE8D-C2E73C05F1EE}" type="presParOf" srcId="{3F858F5D-CA19-4E2D-93F9-159FD1B980E7}" destId="{3E5C85DC-F571-4F30-89E7-35522063E857}" srcOrd="2" destOrd="0" presId="urn:microsoft.com/office/officeart/2005/8/layout/process4"/>
    <dgm:cxn modelId="{42CE6DBD-7527-47F3-AE62-4C1E13AA1314}" type="presParOf" srcId="{3E5C85DC-F571-4F30-89E7-35522063E857}" destId="{AAEBEF57-320C-4D9D-BDE6-69FC84D59294}" srcOrd="0" destOrd="0" presId="urn:microsoft.com/office/officeart/2005/8/layout/process4"/>
    <dgm:cxn modelId="{495203D1-4F9B-4A60-BF0C-A850042B1DA8}" type="presParOf" srcId="{3E5C85DC-F571-4F30-89E7-35522063E857}" destId="{A5DF89A9-3811-4F83-B260-BD84358F5AE9}" srcOrd="1" destOrd="0" presId="urn:microsoft.com/office/officeart/2005/8/layout/process4"/>
    <dgm:cxn modelId="{74C3322B-B525-406C-9EF1-6FD111657E03}" type="presParOf" srcId="{3E5C85DC-F571-4F30-89E7-35522063E857}" destId="{70FCC178-D398-40F6-8642-43CDC1AB5160}" srcOrd="2" destOrd="0" presId="urn:microsoft.com/office/officeart/2005/8/layout/process4"/>
    <dgm:cxn modelId="{BC6AC551-27FF-4D09-A905-AC9439B9D44A}" type="presParOf" srcId="{70FCC178-D398-40F6-8642-43CDC1AB5160}" destId="{02650BB3-E161-4238-BA3F-4CDB9BAF964D}" srcOrd="0" destOrd="0" presId="urn:microsoft.com/office/officeart/2005/8/layout/process4"/>
    <dgm:cxn modelId="{A8CD6F84-C3B1-455A-A82D-0556549E0D9C}" type="presParOf" srcId="{70FCC178-D398-40F6-8642-43CDC1AB5160}" destId="{4C885898-581F-41A9-86FB-FDEE49AF6885}" srcOrd="1" destOrd="0" presId="urn:microsoft.com/office/officeart/2005/8/layout/process4"/>
    <dgm:cxn modelId="{4C95720F-3586-41C7-BF24-F451DD292EBC}" type="presParOf" srcId="{3F858F5D-CA19-4E2D-93F9-159FD1B980E7}" destId="{BABD84B6-FC82-45DD-8D58-88DC2224ADC7}" srcOrd="3" destOrd="0" presId="urn:microsoft.com/office/officeart/2005/8/layout/process4"/>
    <dgm:cxn modelId="{FC08CD29-6FB9-4E0B-8F90-27E153858CEB}" type="presParOf" srcId="{3F858F5D-CA19-4E2D-93F9-159FD1B980E7}" destId="{6A635EFA-0005-4690-8B20-0892EAF24284}" srcOrd="4" destOrd="0" presId="urn:microsoft.com/office/officeart/2005/8/layout/process4"/>
    <dgm:cxn modelId="{F19B93AF-1A02-4B8F-A5BA-044045494B83}" type="presParOf" srcId="{6A635EFA-0005-4690-8B20-0892EAF24284}" destId="{FAF261A9-0FD6-479A-86ED-7A813D808B06}" srcOrd="0" destOrd="0" presId="urn:microsoft.com/office/officeart/2005/8/layout/process4"/>
    <dgm:cxn modelId="{022BB510-E042-4A12-BA12-31612524D63A}" type="presParOf" srcId="{3F858F5D-CA19-4E2D-93F9-159FD1B980E7}" destId="{570FD67D-9CEB-4F60-BCC5-2B8E9881DCAB}" srcOrd="5" destOrd="0" presId="urn:microsoft.com/office/officeart/2005/8/layout/process4"/>
    <dgm:cxn modelId="{CD451256-1889-4FDB-BCCB-18C306822194}" type="presParOf" srcId="{3F858F5D-CA19-4E2D-93F9-159FD1B980E7}" destId="{E1D9E141-6DDE-4069-A039-52BA014E87E7}" srcOrd="6" destOrd="0" presId="urn:microsoft.com/office/officeart/2005/8/layout/process4"/>
    <dgm:cxn modelId="{806AE90E-EE5E-4D89-847C-7AF0B71C3B71}" type="presParOf" srcId="{E1D9E141-6DDE-4069-A039-52BA014E87E7}" destId="{A7C7874A-1AA4-4021-9423-4F5CCBC03786}" srcOrd="0" destOrd="0" presId="urn:microsoft.com/office/officeart/2005/8/layout/process4"/>
    <dgm:cxn modelId="{6F4C3240-7FB4-4CCD-9D86-45EF96CD6CDA}" type="presParOf" srcId="{E1D9E141-6DDE-4069-A039-52BA014E87E7}" destId="{83A15F46-41EA-4632-88E3-84C4FD2900BC}" srcOrd="1" destOrd="0" presId="urn:microsoft.com/office/officeart/2005/8/layout/process4"/>
    <dgm:cxn modelId="{DEFB6B9B-D301-47E4-A752-8FCD312A7CCD}" type="presParOf" srcId="{E1D9E141-6DDE-4069-A039-52BA014E87E7}" destId="{119F31F1-C762-4739-A4DB-D2695FF4C0F2}" srcOrd="2" destOrd="0" presId="urn:microsoft.com/office/officeart/2005/8/layout/process4"/>
    <dgm:cxn modelId="{F0962F0F-D63B-4DB3-8A8C-B8C25D2EC3C4}" type="presParOf" srcId="{119F31F1-C762-4739-A4DB-D2695FF4C0F2}" destId="{AECB160B-1589-43CA-8981-6F27A21679BF}" srcOrd="0" destOrd="0" presId="urn:microsoft.com/office/officeart/2005/8/layout/process4"/>
    <dgm:cxn modelId="{F328D683-15DA-41C7-8246-00BFEBA196EF}" type="presParOf" srcId="{119F31F1-C762-4739-A4DB-D2695FF4C0F2}" destId="{D685C1E1-ECF3-4FCE-9D4F-383E5D988DF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AB9C3-281B-4912-AF34-DD611D2A71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72FED8-7562-4116-A546-63567F238ACA}" type="pres">
      <dgm:prSet presAssocID="{747AB9C3-281B-4912-AF34-DD611D2A7124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622747F6-CF80-43BA-BA45-4A7A852F3533}" type="presOf" srcId="{747AB9C3-281B-4912-AF34-DD611D2A7124}" destId="{7972FED8-7562-4116-A546-63567F238A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2BFE7-A80C-49EF-B74C-B8FF6D7E77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A9419D-8017-4637-832F-F84806C01D1A}" type="pres">
      <dgm:prSet presAssocID="{FED2BFE7-A80C-49EF-B74C-B8FF6D7E77F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9B5B022-8DA8-4AB2-9488-028D649FBE34}" type="presOf" srcId="{FED2BFE7-A80C-49EF-B74C-B8FF6D7E77F9}" destId="{0BA9419D-8017-4637-832F-F84806C01D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FBBEE9-3AF9-4EA8-8B73-1D56E745F9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AA7EB-D1DE-40F5-8B37-2EB9DEB945F9}" type="pres">
      <dgm:prSet presAssocID="{C7FBBEE9-3AF9-4EA8-8B73-1D56E745F91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6D299E6-BBAC-4B38-9C0D-61AAED678FCD}" type="presOf" srcId="{C7FBBEE9-3AF9-4EA8-8B73-1D56E745F91F}" destId="{0EDAA7EB-D1DE-40F5-8B37-2EB9DEB945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BAC11A-78A5-48DB-A3DF-85480A4B25C1}" type="doc">
      <dgm:prSet loTypeId="urn:microsoft.com/office/officeart/2005/8/layout/bProcess4" loCatId="process" qsTypeId="urn:microsoft.com/office/officeart/2005/8/quickstyle/3d2#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8AAB25E-A9F6-411A-8808-81D8E04FA18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Question Setting</a:t>
          </a: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(Internal)</a:t>
          </a:r>
          <a:endParaRPr lang="en-US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E6092-9986-4A87-A78C-801BB46A6462}" type="parTrans" cxnId="{04D87140-B020-4642-BDBE-C04658AD0350}">
      <dgm:prSet/>
      <dgm:spPr/>
      <dgm:t>
        <a:bodyPr/>
        <a:lstStyle/>
        <a:p>
          <a:endParaRPr lang="en-US"/>
        </a:p>
      </dgm:t>
    </dgm:pt>
    <dgm:pt modelId="{ABF0B77B-6CE4-422D-B3C5-8398D0E34D93}" type="sibTrans" cxnId="{04D87140-B020-4642-BDBE-C04658AD0350}">
      <dgm:prSet/>
      <dgm:spPr/>
      <dgm:t>
        <a:bodyPr/>
        <a:lstStyle/>
        <a:p>
          <a:endParaRPr lang="en-US"/>
        </a:p>
      </dgm:t>
    </dgm:pt>
    <dgm:pt modelId="{061CA6DF-66C4-4001-B05C-2663113E495E}">
      <dgm:prSet custT="1"/>
      <dgm:spPr>
        <a:solidFill>
          <a:srgbClr val="002060"/>
        </a:solidFill>
      </dgm:spPr>
      <dgm:t>
        <a:bodyPr/>
        <a:lstStyle/>
        <a:p>
          <a:r>
            <a: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Moderator</a:t>
          </a:r>
        </a:p>
      </dgm:t>
    </dgm:pt>
    <dgm:pt modelId="{CDAF5F09-0F06-4CCB-9079-9561E5492F64}" type="parTrans" cxnId="{F86AD7C3-FD1C-49C2-A0A2-FE56E7221806}">
      <dgm:prSet/>
      <dgm:spPr/>
      <dgm:t>
        <a:bodyPr/>
        <a:lstStyle/>
        <a:p>
          <a:endParaRPr lang="en-US"/>
        </a:p>
      </dgm:t>
    </dgm:pt>
    <dgm:pt modelId="{1782F7B1-4E7F-432C-9F0B-17D8B3626A1D}" type="sibTrans" cxnId="{F86AD7C3-FD1C-49C2-A0A2-FE56E7221806}">
      <dgm:prSet/>
      <dgm:spPr/>
      <dgm:t>
        <a:bodyPr/>
        <a:lstStyle/>
        <a:p>
          <a:endParaRPr lang="en-US"/>
        </a:p>
      </dgm:t>
    </dgm:pt>
    <dgm:pt modelId="{8F18EF9C-0754-494A-ADDB-30E2E29CC8E8}">
      <dgm:prSet custT="1"/>
      <dgm:spPr>
        <a:solidFill>
          <a:srgbClr val="00206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Questions in various sets</a:t>
          </a:r>
        </a:p>
      </dgm:t>
    </dgm:pt>
    <dgm:pt modelId="{2C58E2BE-CD34-45F0-9844-61DCCF541C5D}" type="parTrans" cxnId="{0ED07495-3565-479D-9CF0-50872CA3549A}">
      <dgm:prSet/>
      <dgm:spPr/>
      <dgm:t>
        <a:bodyPr/>
        <a:lstStyle/>
        <a:p>
          <a:endParaRPr lang="en-US"/>
        </a:p>
      </dgm:t>
    </dgm:pt>
    <dgm:pt modelId="{58DF4457-7E86-4D5C-9730-0A4BB0E0A771}" type="sibTrans" cxnId="{0ED07495-3565-479D-9CF0-50872CA3549A}">
      <dgm:prSet/>
      <dgm:spPr/>
      <dgm:t>
        <a:bodyPr/>
        <a:lstStyle/>
        <a:p>
          <a:endParaRPr lang="en-US"/>
        </a:p>
      </dgm:t>
    </dgm:pt>
    <dgm:pt modelId="{9ACEB9B3-2076-47A3-BE18-CD8F92F330AE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Examination Controller</a:t>
          </a:r>
        </a:p>
      </dgm:t>
    </dgm:pt>
    <dgm:pt modelId="{54991633-453B-4792-98D8-0ABA765D2D08}" type="parTrans" cxnId="{BE6132A9-B7CA-4009-AED2-D3C1E21CC0D0}">
      <dgm:prSet/>
      <dgm:spPr/>
      <dgm:t>
        <a:bodyPr/>
        <a:lstStyle/>
        <a:p>
          <a:endParaRPr lang="en-US"/>
        </a:p>
      </dgm:t>
    </dgm:pt>
    <dgm:pt modelId="{B5A6D9DF-E00C-470C-A0F3-484D70D15904}" type="sibTrans" cxnId="{BE6132A9-B7CA-4009-AED2-D3C1E21CC0D0}">
      <dgm:prSet/>
      <dgm:spPr/>
      <dgm:t>
        <a:bodyPr/>
        <a:lstStyle/>
        <a:p>
          <a:endParaRPr lang="en-US"/>
        </a:p>
      </dgm:t>
    </dgm:pt>
    <dgm:pt modelId="{BC268BC5-9A81-4740-AEB1-F937E2026208}">
      <dgm:prSet custT="1"/>
      <dgm:spPr>
        <a:solidFill>
          <a:srgbClr val="002060"/>
        </a:solidFill>
      </dgm:spPr>
      <dgm:t>
        <a:bodyPr/>
        <a:lstStyle/>
        <a:p>
          <a:pPr algn="ctr"/>
          <a:endParaRPr lang="en-US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Central</a:t>
          </a:r>
        </a:p>
        <a:p>
          <a:pPr algn="ctr"/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Evaluation	</a:t>
          </a:r>
        </a:p>
      </dgm:t>
    </dgm:pt>
    <dgm:pt modelId="{A634642F-F843-4FE4-9ED8-40FD38863B56}" type="parTrans" cxnId="{C521365E-51F5-4E34-843D-E87DE7DE4821}">
      <dgm:prSet/>
      <dgm:spPr/>
      <dgm:t>
        <a:bodyPr/>
        <a:lstStyle/>
        <a:p>
          <a:endParaRPr lang="en-US"/>
        </a:p>
      </dgm:t>
    </dgm:pt>
    <dgm:pt modelId="{F3E6A680-DAB0-4301-8E2B-5BA4D8A6A216}" type="sibTrans" cxnId="{C521365E-51F5-4E34-843D-E87DE7DE4821}">
      <dgm:prSet/>
      <dgm:spPr/>
      <dgm:t>
        <a:bodyPr/>
        <a:lstStyle/>
        <a:p>
          <a:endParaRPr lang="en-US"/>
        </a:p>
      </dgm:t>
    </dgm:pt>
    <dgm:pt modelId="{7BCF51F9-D841-4267-8E53-11D999484595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Conducting Internal </a:t>
          </a:r>
          <a:r>
            <a:rPr lang="en-US" sz="2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Exmaination</a:t>
          </a:r>
          <a:endParaRPr lang="en-US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2013E-3203-4AB0-89A3-78629B556261}" type="parTrans" cxnId="{1869C4ED-FE36-4237-9E1B-A9A9AC88513F}">
      <dgm:prSet/>
      <dgm:spPr/>
      <dgm:t>
        <a:bodyPr/>
        <a:lstStyle/>
        <a:p>
          <a:endParaRPr lang="en-US"/>
        </a:p>
      </dgm:t>
    </dgm:pt>
    <dgm:pt modelId="{1C085A78-17EB-4DA6-8525-E61C3510883A}" type="sibTrans" cxnId="{1869C4ED-FE36-4237-9E1B-A9A9AC88513F}">
      <dgm:prSet/>
      <dgm:spPr/>
      <dgm:t>
        <a:bodyPr/>
        <a:lstStyle/>
        <a:p>
          <a:endParaRPr lang="en-US"/>
        </a:p>
      </dgm:t>
    </dgm:pt>
    <dgm:pt modelId="{FD49F2D2-62A6-4635-973E-EA2BC67FB1C4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Result</a:t>
          </a:r>
        </a:p>
      </dgm:t>
    </dgm:pt>
    <dgm:pt modelId="{69F63115-DFBD-4676-BE1E-D47E345E2E14}" type="parTrans" cxnId="{9E1C55C0-C27B-4238-A207-608B1FE7DC6B}">
      <dgm:prSet/>
      <dgm:spPr/>
      <dgm:t>
        <a:bodyPr/>
        <a:lstStyle/>
        <a:p>
          <a:endParaRPr lang="en-US"/>
        </a:p>
      </dgm:t>
    </dgm:pt>
    <dgm:pt modelId="{50858556-2C53-4494-93F2-6319D8A1799A}" type="sibTrans" cxnId="{9E1C55C0-C27B-4238-A207-608B1FE7DC6B}">
      <dgm:prSet/>
      <dgm:spPr/>
      <dgm:t>
        <a:bodyPr/>
        <a:lstStyle/>
        <a:p>
          <a:endParaRPr lang="en-US"/>
        </a:p>
      </dgm:t>
    </dgm:pt>
    <dgm:pt modelId="{9D314506-5331-4178-BBA1-A8CF4BC7DD88}" type="pres">
      <dgm:prSet presAssocID="{40BAC11A-78A5-48DB-A3DF-85480A4B25C1}" presName="Name0" presStyleCnt="0">
        <dgm:presLayoutVars>
          <dgm:dir/>
          <dgm:resizeHandles/>
        </dgm:presLayoutVars>
      </dgm:prSet>
      <dgm:spPr/>
    </dgm:pt>
    <dgm:pt modelId="{9AE8A56C-15FE-4B06-8003-BAB1C1273490}" type="pres">
      <dgm:prSet presAssocID="{A8AAB25E-A9F6-411A-8808-81D8E04FA182}" presName="compNode" presStyleCnt="0"/>
      <dgm:spPr/>
    </dgm:pt>
    <dgm:pt modelId="{5D3C4C98-606A-4E6F-97E2-9C474023CBAE}" type="pres">
      <dgm:prSet presAssocID="{A8AAB25E-A9F6-411A-8808-81D8E04FA182}" presName="dummyConnPt" presStyleCnt="0"/>
      <dgm:spPr/>
    </dgm:pt>
    <dgm:pt modelId="{27D695D6-B5D6-461E-82B5-4B81B9FA355A}" type="pres">
      <dgm:prSet presAssocID="{A8AAB25E-A9F6-411A-8808-81D8E04FA182}" presName="node" presStyleLbl="node1" presStyleIdx="0" presStyleCnt="7">
        <dgm:presLayoutVars>
          <dgm:bulletEnabled val="1"/>
        </dgm:presLayoutVars>
      </dgm:prSet>
      <dgm:spPr/>
    </dgm:pt>
    <dgm:pt modelId="{24122025-3177-4310-BFBF-C15648C4268E}" type="pres">
      <dgm:prSet presAssocID="{ABF0B77B-6CE4-422D-B3C5-8398D0E34D93}" presName="sibTrans" presStyleLbl="bgSibTrans2D1" presStyleIdx="0" presStyleCnt="6"/>
      <dgm:spPr/>
    </dgm:pt>
    <dgm:pt modelId="{924E4C21-2FE5-4A95-A8D7-FC680AAA417B}" type="pres">
      <dgm:prSet presAssocID="{061CA6DF-66C4-4001-B05C-2663113E495E}" presName="compNode" presStyleCnt="0"/>
      <dgm:spPr/>
    </dgm:pt>
    <dgm:pt modelId="{D3C8E734-3FBF-45F6-A0C7-921EA2FC80F7}" type="pres">
      <dgm:prSet presAssocID="{061CA6DF-66C4-4001-B05C-2663113E495E}" presName="dummyConnPt" presStyleCnt="0"/>
      <dgm:spPr/>
    </dgm:pt>
    <dgm:pt modelId="{DA90032A-4666-47E4-A24E-8732733890B4}" type="pres">
      <dgm:prSet presAssocID="{061CA6DF-66C4-4001-B05C-2663113E495E}" presName="node" presStyleLbl="node1" presStyleIdx="1" presStyleCnt="7">
        <dgm:presLayoutVars>
          <dgm:bulletEnabled val="1"/>
        </dgm:presLayoutVars>
      </dgm:prSet>
      <dgm:spPr/>
    </dgm:pt>
    <dgm:pt modelId="{07D877F5-6EC5-46C8-9740-36F874F73F3D}" type="pres">
      <dgm:prSet presAssocID="{1782F7B1-4E7F-432C-9F0B-17D8B3626A1D}" presName="sibTrans" presStyleLbl="bgSibTrans2D1" presStyleIdx="1" presStyleCnt="6"/>
      <dgm:spPr/>
    </dgm:pt>
    <dgm:pt modelId="{31C021CA-C4AD-4D02-8A3F-50702BD5DA0D}" type="pres">
      <dgm:prSet presAssocID="{8F18EF9C-0754-494A-ADDB-30E2E29CC8E8}" presName="compNode" presStyleCnt="0"/>
      <dgm:spPr/>
    </dgm:pt>
    <dgm:pt modelId="{0F425A77-81A6-4A51-A97F-6C853A5D563D}" type="pres">
      <dgm:prSet presAssocID="{8F18EF9C-0754-494A-ADDB-30E2E29CC8E8}" presName="dummyConnPt" presStyleCnt="0"/>
      <dgm:spPr/>
    </dgm:pt>
    <dgm:pt modelId="{37DFD69E-F7D4-4214-A6F6-D0708601691D}" type="pres">
      <dgm:prSet presAssocID="{8F18EF9C-0754-494A-ADDB-30E2E29CC8E8}" presName="node" presStyleLbl="node1" presStyleIdx="2" presStyleCnt="7">
        <dgm:presLayoutVars>
          <dgm:bulletEnabled val="1"/>
        </dgm:presLayoutVars>
      </dgm:prSet>
      <dgm:spPr/>
    </dgm:pt>
    <dgm:pt modelId="{7D6EA069-2913-4CDC-8EC8-2D1B241B3F7B}" type="pres">
      <dgm:prSet presAssocID="{58DF4457-7E86-4D5C-9730-0A4BB0E0A771}" presName="sibTrans" presStyleLbl="bgSibTrans2D1" presStyleIdx="2" presStyleCnt="6" custFlipHor="1" custScaleX="7404" custScaleY="57849"/>
      <dgm:spPr/>
    </dgm:pt>
    <dgm:pt modelId="{713D0A9E-1137-4C3E-82ED-49CDC09D2B8A}" type="pres">
      <dgm:prSet presAssocID="{BC268BC5-9A81-4740-AEB1-F937E2026208}" presName="compNode" presStyleCnt="0"/>
      <dgm:spPr/>
    </dgm:pt>
    <dgm:pt modelId="{28ABD614-8893-4BE7-87EE-B61E418A436D}" type="pres">
      <dgm:prSet presAssocID="{BC268BC5-9A81-4740-AEB1-F937E2026208}" presName="dummyConnPt" presStyleCnt="0"/>
      <dgm:spPr/>
    </dgm:pt>
    <dgm:pt modelId="{4442F1A6-EF16-4569-94A9-15C08D1C339A}" type="pres">
      <dgm:prSet presAssocID="{BC268BC5-9A81-4740-AEB1-F937E2026208}" presName="node" presStyleLbl="node1" presStyleIdx="3" presStyleCnt="7" custScaleX="109009">
        <dgm:presLayoutVars>
          <dgm:bulletEnabled val="1"/>
        </dgm:presLayoutVars>
      </dgm:prSet>
      <dgm:spPr/>
    </dgm:pt>
    <dgm:pt modelId="{0BC19892-0651-4DF5-B45F-A77DC99DF5FB}" type="pres">
      <dgm:prSet presAssocID="{F3E6A680-DAB0-4301-8E2B-5BA4D8A6A216}" presName="sibTrans" presStyleLbl="bgSibTrans2D1" presStyleIdx="3" presStyleCnt="6"/>
      <dgm:spPr/>
    </dgm:pt>
    <dgm:pt modelId="{D96DC7F1-1781-4077-99EF-F99555A6DAC4}" type="pres">
      <dgm:prSet presAssocID="{9ACEB9B3-2076-47A3-BE18-CD8F92F330AE}" presName="compNode" presStyleCnt="0"/>
      <dgm:spPr/>
    </dgm:pt>
    <dgm:pt modelId="{19A67E0F-3E1E-473E-936B-08A12A72D86E}" type="pres">
      <dgm:prSet presAssocID="{9ACEB9B3-2076-47A3-BE18-CD8F92F330AE}" presName="dummyConnPt" presStyleCnt="0"/>
      <dgm:spPr/>
    </dgm:pt>
    <dgm:pt modelId="{167EA562-F9AE-48DD-9794-D76D63F6CD2D}" type="pres">
      <dgm:prSet presAssocID="{9ACEB9B3-2076-47A3-BE18-CD8F92F330AE}" presName="node" presStyleLbl="node1" presStyleIdx="4" presStyleCnt="7" custScaleX="109009">
        <dgm:presLayoutVars>
          <dgm:bulletEnabled val="1"/>
        </dgm:presLayoutVars>
      </dgm:prSet>
      <dgm:spPr/>
    </dgm:pt>
    <dgm:pt modelId="{3ED8AD16-5754-493E-A2FE-11456B499594}" type="pres">
      <dgm:prSet presAssocID="{B5A6D9DF-E00C-470C-A0F3-484D70D15904}" presName="sibTrans" presStyleLbl="bgSibTrans2D1" presStyleIdx="4" presStyleCnt="6"/>
      <dgm:spPr/>
    </dgm:pt>
    <dgm:pt modelId="{68218961-453B-464D-8983-B26E4114542B}" type="pres">
      <dgm:prSet presAssocID="{7BCF51F9-D841-4267-8E53-11D999484595}" presName="compNode" presStyleCnt="0"/>
      <dgm:spPr/>
    </dgm:pt>
    <dgm:pt modelId="{9E262F0C-7D85-4163-B929-C665C8E5C330}" type="pres">
      <dgm:prSet presAssocID="{7BCF51F9-D841-4267-8E53-11D999484595}" presName="dummyConnPt" presStyleCnt="0"/>
      <dgm:spPr/>
    </dgm:pt>
    <dgm:pt modelId="{02A5BE2C-637F-4EF4-95D9-C04206F9AE2F}" type="pres">
      <dgm:prSet presAssocID="{7BCF51F9-D841-4267-8E53-11D999484595}" presName="node" presStyleLbl="node1" presStyleIdx="5" presStyleCnt="7" custScaleX="109009">
        <dgm:presLayoutVars>
          <dgm:bulletEnabled val="1"/>
        </dgm:presLayoutVars>
      </dgm:prSet>
      <dgm:spPr/>
    </dgm:pt>
    <dgm:pt modelId="{A6692F6B-2610-40E0-83DB-94EB8C9831C5}" type="pres">
      <dgm:prSet presAssocID="{1C085A78-17EB-4DA6-8525-E61C3510883A}" presName="sibTrans" presStyleLbl="bgSibTrans2D1" presStyleIdx="5" presStyleCnt="6" custFlipVert="1" custFlipHor="1" custScaleX="2487" custScaleY="69409"/>
      <dgm:spPr/>
    </dgm:pt>
    <dgm:pt modelId="{D94D30CF-EB03-473B-A609-349BAF25E732}" type="pres">
      <dgm:prSet presAssocID="{FD49F2D2-62A6-4635-973E-EA2BC67FB1C4}" presName="compNode" presStyleCnt="0"/>
      <dgm:spPr/>
    </dgm:pt>
    <dgm:pt modelId="{BD07DBCE-DC89-4139-99BB-7ABB5264A737}" type="pres">
      <dgm:prSet presAssocID="{FD49F2D2-62A6-4635-973E-EA2BC67FB1C4}" presName="dummyConnPt" presStyleCnt="0"/>
      <dgm:spPr/>
    </dgm:pt>
    <dgm:pt modelId="{311F0DE7-FDAA-402C-8A6B-41D434D232B3}" type="pres">
      <dgm:prSet presAssocID="{FD49F2D2-62A6-4635-973E-EA2BC67FB1C4}" presName="node" presStyleLbl="node1" presStyleIdx="6" presStyleCnt="7">
        <dgm:presLayoutVars>
          <dgm:bulletEnabled val="1"/>
        </dgm:presLayoutVars>
      </dgm:prSet>
      <dgm:spPr/>
    </dgm:pt>
  </dgm:ptLst>
  <dgm:cxnLst>
    <dgm:cxn modelId="{DA84B900-298E-4A21-9EA1-0679669A3EBE}" type="presOf" srcId="{1C085A78-17EB-4DA6-8525-E61C3510883A}" destId="{A6692F6B-2610-40E0-83DB-94EB8C9831C5}" srcOrd="0" destOrd="0" presId="urn:microsoft.com/office/officeart/2005/8/layout/bProcess4"/>
    <dgm:cxn modelId="{E0531503-6CFB-46E1-8796-FA5F4C267192}" type="presOf" srcId="{061CA6DF-66C4-4001-B05C-2663113E495E}" destId="{DA90032A-4666-47E4-A24E-8732733890B4}" srcOrd="0" destOrd="0" presId="urn:microsoft.com/office/officeart/2005/8/layout/bProcess4"/>
    <dgm:cxn modelId="{376D8407-41BE-4ED8-9D9F-46C75DB7F141}" type="presOf" srcId="{7BCF51F9-D841-4267-8E53-11D999484595}" destId="{02A5BE2C-637F-4EF4-95D9-C04206F9AE2F}" srcOrd="0" destOrd="0" presId="urn:microsoft.com/office/officeart/2005/8/layout/bProcess4"/>
    <dgm:cxn modelId="{31B1EC14-4FCB-4B67-A13D-DD4BF434E826}" type="presOf" srcId="{1782F7B1-4E7F-432C-9F0B-17D8B3626A1D}" destId="{07D877F5-6EC5-46C8-9740-36F874F73F3D}" srcOrd="0" destOrd="0" presId="urn:microsoft.com/office/officeart/2005/8/layout/bProcess4"/>
    <dgm:cxn modelId="{5C147C18-8509-49EA-9089-7FD28FA31C00}" type="presOf" srcId="{A8AAB25E-A9F6-411A-8808-81D8E04FA182}" destId="{27D695D6-B5D6-461E-82B5-4B81B9FA355A}" srcOrd="0" destOrd="0" presId="urn:microsoft.com/office/officeart/2005/8/layout/bProcess4"/>
    <dgm:cxn modelId="{F559271F-5457-4536-8467-806A8E9FDD5F}" type="presOf" srcId="{FD49F2D2-62A6-4635-973E-EA2BC67FB1C4}" destId="{311F0DE7-FDAA-402C-8A6B-41D434D232B3}" srcOrd="0" destOrd="0" presId="urn:microsoft.com/office/officeart/2005/8/layout/bProcess4"/>
    <dgm:cxn modelId="{D9D10E20-D281-4D72-9B65-29932E6164B7}" type="presOf" srcId="{BC268BC5-9A81-4740-AEB1-F937E2026208}" destId="{4442F1A6-EF16-4569-94A9-15C08D1C339A}" srcOrd="0" destOrd="0" presId="urn:microsoft.com/office/officeart/2005/8/layout/bProcess4"/>
    <dgm:cxn modelId="{04D87140-B020-4642-BDBE-C04658AD0350}" srcId="{40BAC11A-78A5-48DB-A3DF-85480A4B25C1}" destId="{A8AAB25E-A9F6-411A-8808-81D8E04FA182}" srcOrd="0" destOrd="0" parTransId="{5D5E6092-9986-4A87-A78C-801BB46A6462}" sibTransId="{ABF0B77B-6CE4-422D-B3C5-8398D0E34D93}"/>
    <dgm:cxn modelId="{C521365E-51F5-4E34-843D-E87DE7DE4821}" srcId="{40BAC11A-78A5-48DB-A3DF-85480A4B25C1}" destId="{BC268BC5-9A81-4740-AEB1-F937E2026208}" srcOrd="3" destOrd="0" parTransId="{A634642F-F843-4FE4-9ED8-40FD38863B56}" sibTransId="{F3E6A680-DAB0-4301-8E2B-5BA4D8A6A216}"/>
    <dgm:cxn modelId="{49E28F63-029B-40FF-A014-90FA1287DE4D}" type="presOf" srcId="{40BAC11A-78A5-48DB-A3DF-85480A4B25C1}" destId="{9D314506-5331-4178-BBA1-A8CF4BC7DD88}" srcOrd="0" destOrd="0" presId="urn:microsoft.com/office/officeart/2005/8/layout/bProcess4"/>
    <dgm:cxn modelId="{717F884C-C742-4EEB-8053-81294A6E0945}" type="presOf" srcId="{58DF4457-7E86-4D5C-9730-0A4BB0E0A771}" destId="{7D6EA069-2913-4CDC-8EC8-2D1B241B3F7B}" srcOrd="0" destOrd="0" presId="urn:microsoft.com/office/officeart/2005/8/layout/bProcess4"/>
    <dgm:cxn modelId="{82CEC854-1935-4AF4-ACAF-145240E1A028}" type="presOf" srcId="{ABF0B77B-6CE4-422D-B3C5-8398D0E34D93}" destId="{24122025-3177-4310-BFBF-C15648C4268E}" srcOrd="0" destOrd="0" presId="urn:microsoft.com/office/officeart/2005/8/layout/bProcess4"/>
    <dgm:cxn modelId="{4E5B6476-82C6-4B68-9C7A-3E4D2002F1CF}" type="presOf" srcId="{B5A6D9DF-E00C-470C-A0F3-484D70D15904}" destId="{3ED8AD16-5754-493E-A2FE-11456B499594}" srcOrd="0" destOrd="0" presId="urn:microsoft.com/office/officeart/2005/8/layout/bProcess4"/>
    <dgm:cxn modelId="{0ED07495-3565-479D-9CF0-50872CA3549A}" srcId="{40BAC11A-78A5-48DB-A3DF-85480A4B25C1}" destId="{8F18EF9C-0754-494A-ADDB-30E2E29CC8E8}" srcOrd="2" destOrd="0" parTransId="{2C58E2BE-CD34-45F0-9844-61DCCF541C5D}" sibTransId="{58DF4457-7E86-4D5C-9730-0A4BB0E0A771}"/>
    <dgm:cxn modelId="{BE6132A9-B7CA-4009-AED2-D3C1E21CC0D0}" srcId="{40BAC11A-78A5-48DB-A3DF-85480A4B25C1}" destId="{9ACEB9B3-2076-47A3-BE18-CD8F92F330AE}" srcOrd="4" destOrd="0" parTransId="{54991633-453B-4792-98D8-0ABA765D2D08}" sibTransId="{B5A6D9DF-E00C-470C-A0F3-484D70D15904}"/>
    <dgm:cxn modelId="{BEC6F5AA-8814-4071-9264-B69381E8D3FE}" type="presOf" srcId="{F3E6A680-DAB0-4301-8E2B-5BA4D8A6A216}" destId="{0BC19892-0651-4DF5-B45F-A77DC99DF5FB}" srcOrd="0" destOrd="0" presId="urn:microsoft.com/office/officeart/2005/8/layout/bProcess4"/>
    <dgm:cxn modelId="{33E5DBB4-CD15-4064-A82E-A068FA5CEA86}" type="presOf" srcId="{8F18EF9C-0754-494A-ADDB-30E2E29CC8E8}" destId="{37DFD69E-F7D4-4214-A6F6-D0708601691D}" srcOrd="0" destOrd="0" presId="urn:microsoft.com/office/officeart/2005/8/layout/bProcess4"/>
    <dgm:cxn modelId="{E8BE74B9-D3CC-4E7F-A6E4-CE26F808BC76}" type="presOf" srcId="{9ACEB9B3-2076-47A3-BE18-CD8F92F330AE}" destId="{167EA562-F9AE-48DD-9794-D76D63F6CD2D}" srcOrd="0" destOrd="0" presId="urn:microsoft.com/office/officeart/2005/8/layout/bProcess4"/>
    <dgm:cxn modelId="{9E1C55C0-C27B-4238-A207-608B1FE7DC6B}" srcId="{40BAC11A-78A5-48DB-A3DF-85480A4B25C1}" destId="{FD49F2D2-62A6-4635-973E-EA2BC67FB1C4}" srcOrd="6" destOrd="0" parTransId="{69F63115-DFBD-4676-BE1E-D47E345E2E14}" sibTransId="{50858556-2C53-4494-93F2-6319D8A1799A}"/>
    <dgm:cxn modelId="{F86AD7C3-FD1C-49C2-A0A2-FE56E7221806}" srcId="{40BAC11A-78A5-48DB-A3DF-85480A4B25C1}" destId="{061CA6DF-66C4-4001-B05C-2663113E495E}" srcOrd="1" destOrd="0" parTransId="{CDAF5F09-0F06-4CCB-9079-9561E5492F64}" sibTransId="{1782F7B1-4E7F-432C-9F0B-17D8B3626A1D}"/>
    <dgm:cxn modelId="{1869C4ED-FE36-4237-9E1B-A9A9AC88513F}" srcId="{40BAC11A-78A5-48DB-A3DF-85480A4B25C1}" destId="{7BCF51F9-D841-4267-8E53-11D999484595}" srcOrd="5" destOrd="0" parTransId="{0222013E-3203-4AB0-89A3-78629B556261}" sibTransId="{1C085A78-17EB-4DA6-8525-E61C3510883A}"/>
    <dgm:cxn modelId="{34E1271B-1FFC-44AD-B9CC-C0248CBA85AF}" type="presParOf" srcId="{9D314506-5331-4178-BBA1-A8CF4BC7DD88}" destId="{9AE8A56C-15FE-4B06-8003-BAB1C1273490}" srcOrd="0" destOrd="0" presId="urn:microsoft.com/office/officeart/2005/8/layout/bProcess4"/>
    <dgm:cxn modelId="{E0F60EA7-B297-4254-B39B-A5C84555D8BD}" type="presParOf" srcId="{9AE8A56C-15FE-4B06-8003-BAB1C1273490}" destId="{5D3C4C98-606A-4E6F-97E2-9C474023CBAE}" srcOrd="0" destOrd="0" presId="urn:microsoft.com/office/officeart/2005/8/layout/bProcess4"/>
    <dgm:cxn modelId="{277B5F1F-C06A-4CAA-900E-050BF7ABB28F}" type="presParOf" srcId="{9AE8A56C-15FE-4B06-8003-BAB1C1273490}" destId="{27D695D6-B5D6-461E-82B5-4B81B9FA355A}" srcOrd="1" destOrd="0" presId="urn:microsoft.com/office/officeart/2005/8/layout/bProcess4"/>
    <dgm:cxn modelId="{1EA9749C-7323-4F24-9F1A-A8CC864D7F9B}" type="presParOf" srcId="{9D314506-5331-4178-BBA1-A8CF4BC7DD88}" destId="{24122025-3177-4310-BFBF-C15648C4268E}" srcOrd="1" destOrd="0" presId="urn:microsoft.com/office/officeart/2005/8/layout/bProcess4"/>
    <dgm:cxn modelId="{30E028E4-98D5-4A25-A966-870CC0C4D01C}" type="presParOf" srcId="{9D314506-5331-4178-BBA1-A8CF4BC7DD88}" destId="{924E4C21-2FE5-4A95-A8D7-FC680AAA417B}" srcOrd="2" destOrd="0" presId="urn:microsoft.com/office/officeart/2005/8/layout/bProcess4"/>
    <dgm:cxn modelId="{028CBF5F-45B2-4154-B420-BC91E998F84F}" type="presParOf" srcId="{924E4C21-2FE5-4A95-A8D7-FC680AAA417B}" destId="{D3C8E734-3FBF-45F6-A0C7-921EA2FC80F7}" srcOrd="0" destOrd="0" presId="urn:microsoft.com/office/officeart/2005/8/layout/bProcess4"/>
    <dgm:cxn modelId="{E7D27F04-F249-4B13-AD0D-DAEA74E3D987}" type="presParOf" srcId="{924E4C21-2FE5-4A95-A8D7-FC680AAA417B}" destId="{DA90032A-4666-47E4-A24E-8732733890B4}" srcOrd="1" destOrd="0" presId="urn:microsoft.com/office/officeart/2005/8/layout/bProcess4"/>
    <dgm:cxn modelId="{15E0F933-1D61-4909-9D69-CFF9450CE60A}" type="presParOf" srcId="{9D314506-5331-4178-BBA1-A8CF4BC7DD88}" destId="{07D877F5-6EC5-46C8-9740-36F874F73F3D}" srcOrd="3" destOrd="0" presId="urn:microsoft.com/office/officeart/2005/8/layout/bProcess4"/>
    <dgm:cxn modelId="{1E55C1A4-07BE-4310-AA4E-0D159FCA2268}" type="presParOf" srcId="{9D314506-5331-4178-BBA1-A8CF4BC7DD88}" destId="{31C021CA-C4AD-4D02-8A3F-50702BD5DA0D}" srcOrd="4" destOrd="0" presId="urn:microsoft.com/office/officeart/2005/8/layout/bProcess4"/>
    <dgm:cxn modelId="{AEC9F4AD-EE3B-41A0-A593-E751F444BE45}" type="presParOf" srcId="{31C021CA-C4AD-4D02-8A3F-50702BD5DA0D}" destId="{0F425A77-81A6-4A51-A97F-6C853A5D563D}" srcOrd="0" destOrd="0" presId="urn:microsoft.com/office/officeart/2005/8/layout/bProcess4"/>
    <dgm:cxn modelId="{F5E1A81D-443F-462A-8D19-031A19DEEA76}" type="presParOf" srcId="{31C021CA-C4AD-4D02-8A3F-50702BD5DA0D}" destId="{37DFD69E-F7D4-4214-A6F6-D0708601691D}" srcOrd="1" destOrd="0" presId="urn:microsoft.com/office/officeart/2005/8/layout/bProcess4"/>
    <dgm:cxn modelId="{8A45B7E0-30F3-430A-9C9D-9087B168E183}" type="presParOf" srcId="{9D314506-5331-4178-BBA1-A8CF4BC7DD88}" destId="{7D6EA069-2913-4CDC-8EC8-2D1B241B3F7B}" srcOrd="5" destOrd="0" presId="urn:microsoft.com/office/officeart/2005/8/layout/bProcess4"/>
    <dgm:cxn modelId="{23DEDFBE-03E7-4427-A597-ED6AD30F4755}" type="presParOf" srcId="{9D314506-5331-4178-BBA1-A8CF4BC7DD88}" destId="{713D0A9E-1137-4C3E-82ED-49CDC09D2B8A}" srcOrd="6" destOrd="0" presId="urn:microsoft.com/office/officeart/2005/8/layout/bProcess4"/>
    <dgm:cxn modelId="{BCC9ADF6-BA8E-46CF-ABD2-3C413351C208}" type="presParOf" srcId="{713D0A9E-1137-4C3E-82ED-49CDC09D2B8A}" destId="{28ABD614-8893-4BE7-87EE-B61E418A436D}" srcOrd="0" destOrd="0" presId="urn:microsoft.com/office/officeart/2005/8/layout/bProcess4"/>
    <dgm:cxn modelId="{72F11E91-E669-4B72-A619-0845AEACDD5D}" type="presParOf" srcId="{713D0A9E-1137-4C3E-82ED-49CDC09D2B8A}" destId="{4442F1A6-EF16-4569-94A9-15C08D1C339A}" srcOrd="1" destOrd="0" presId="urn:microsoft.com/office/officeart/2005/8/layout/bProcess4"/>
    <dgm:cxn modelId="{C551428D-56D7-490D-BE98-631170BA91D6}" type="presParOf" srcId="{9D314506-5331-4178-BBA1-A8CF4BC7DD88}" destId="{0BC19892-0651-4DF5-B45F-A77DC99DF5FB}" srcOrd="7" destOrd="0" presId="urn:microsoft.com/office/officeart/2005/8/layout/bProcess4"/>
    <dgm:cxn modelId="{60AE3C90-146F-4B6E-AD6F-93471E06B82B}" type="presParOf" srcId="{9D314506-5331-4178-BBA1-A8CF4BC7DD88}" destId="{D96DC7F1-1781-4077-99EF-F99555A6DAC4}" srcOrd="8" destOrd="0" presId="urn:microsoft.com/office/officeart/2005/8/layout/bProcess4"/>
    <dgm:cxn modelId="{44CF97F4-C10A-454C-A616-D621484D1383}" type="presParOf" srcId="{D96DC7F1-1781-4077-99EF-F99555A6DAC4}" destId="{19A67E0F-3E1E-473E-936B-08A12A72D86E}" srcOrd="0" destOrd="0" presId="urn:microsoft.com/office/officeart/2005/8/layout/bProcess4"/>
    <dgm:cxn modelId="{34E2FA7A-4645-4262-8370-247B811EAC87}" type="presParOf" srcId="{D96DC7F1-1781-4077-99EF-F99555A6DAC4}" destId="{167EA562-F9AE-48DD-9794-D76D63F6CD2D}" srcOrd="1" destOrd="0" presId="urn:microsoft.com/office/officeart/2005/8/layout/bProcess4"/>
    <dgm:cxn modelId="{157F8F8C-DE6A-433C-BE32-3956980E4B4A}" type="presParOf" srcId="{9D314506-5331-4178-BBA1-A8CF4BC7DD88}" destId="{3ED8AD16-5754-493E-A2FE-11456B499594}" srcOrd="9" destOrd="0" presId="urn:microsoft.com/office/officeart/2005/8/layout/bProcess4"/>
    <dgm:cxn modelId="{B685341D-A355-4FD6-BFB1-708056F01EEA}" type="presParOf" srcId="{9D314506-5331-4178-BBA1-A8CF4BC7DD88}" destId="{68218961-453B-464D-8983-B26E4114542B}" srcOrd="10" destOrd="0" presId="urn:microsoft.com/office/officeart/2005/8/layout/bProcess4"/>
    <dgm:cxn modelId="{7DA71F97-D420-4700-89E7-33BDA4F214F5}" type="presParOf" srcId="{68218961-453B-464D-8983-B26E4114542B}" destId="{9E262F0C-7D85-4163-B929-C665C8E5C330}" srcOrd="0" destOrd="0" presId="urn:microsoft.com/office/officeart/2005/8/layout/bProcess4"/>
    <dgm:cxn modelId="{BEBC87A5-5CD3-4422-B31E-0BA98049A5BD}" type="presParOf" srcId="{68218961-453B-464D-8983-B26E4114542B}" destId="{02A5BE2C-637F-4EF4-95D9-C04206F9AE2F}" srcOrd="1" destOrd="0" presId="urn:microsoft.com/office/officeart/2005/8/layout/bProcess4"/>
    <dgm:cxn modelId="{6682FC83-E4FA-40CB-A96E-8B44FE16F23C}" type="presParOf" srcId="{9D314506-5331-4178-BBA1-A8CF4BC7DD88}" destId="{A6692F6B-2610-40E0-83DB-94EB8C9831C5}" srcOrd="11" destOrd="0" presId="urn:microsoft.com/office/officeart/2005/8/layout/bProcess4"/>
    <dgm:cxn modelId="{C7E93F59-527F-4334-B4E4-E16E36435432}" type="presParOf" srcId="{9D314506-5331-4178-BBA1-A8CF4BC7DD88}" destId="{D94D30CF-EB03-473B-A609-349BAF25E732}" srcOrd="12" destOrd="0" presId="urn:microsoft.com/office/officeart/2005/8/layout/bProcess4"/>
    <dgm:cxn modelId="{C241319A-7EC8-4C2F-8D3B-A37037B59058}" type="presParOf" srcId="{D94D30CF-EB03-473B-A609-349BAF25E732}" destId="{BD07DBCE-DC89-4139-99BB-7ABB5264A737}" srcOrd="0" destOrd="0" presId="urn:microsoft.com/office/officeart/2005/8/layout/bProcess4"/>
    <dgm:cxn modelId="{8C108A01-3EC9-4623-BDEF-AEF03D3434E5}" type="presParOf" srcId="{D94D30CF-EB03-473B-A609-349BAF25E732}" destId="{311F0DE7-FDAA-402C-8A6B-41D434D232B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603BBB-BCC6-4A72-A22F-D77F84A55A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8464B-D5BB-4890-806A-E52535E5E682}">
      <dgm:prSet phldrT="[Text]"/>
      <dgm:spPr>
        <a:solidFill>
          <a:srgbClr val="002060"/>
        </a:solidFill>
      </dgm:spPr>
      <dgm:t>
        <a:bodyPr/>
        <a:lstStyle/>
        <a:p>
          <a:pPr algn="ctr"/>
          <a:r>
            <a:rPr lang="en-US" dirty="0"/>
            <a:t>Statutory Body</a:t>
          </a:r>
        </a:p>
      </dgm:t>
    </dgm:pt>
    <dgm:pt modelId="{D78176B5-E055-45CE-9903-B65A264CFA62}" type="parTrans" cxnId="{B767C707-5056-4BA4-A6B6-08E40FFA224C}">
      <dgm:prSet/>
      <dgm:spPr/>
      <dgm:t>
        <a:bodyPr/>
        <a:lstStyle/>
        <a:p>
          <a:endParaRPr lang="en-US"/>
        </a:p>
      </dgm:t>
    </dgm:pt>
    <dgm:pt modelId="{D123AB9D-F5F3-47A5-A6AD-522C58EA204D}" type="sibTrans" cxnId="{B767C707-5056-4BA4-A6B6-08E40FFA224C}">
      <dgm:prSet/>
      <dgm:spPr/>
      <dgm:t>
        <a:bodyPr/>
        <a:lstStyle/>
        <a:p>
          <a:endParaRPr lang="en-US"/>
        </a:p>
      </dgm:t>
    </dgm:pt>
    <dgm:pt modelId="{BE651BF8-C4B9-4430-B6B1-2FE60BFCE17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- University</a:t>
          </a:r>
        </a:p>
        <a:p>
          <a:r>
            <a:rPr lang="en-US" dirty="0"/>
            <a:t>-Bihar Government</a:t>
          </a:r>
        </a:p>
        <a:p>
          <a:r>
            <a:rPr lang="en-US" dirty="0"/>
            <a:t>-Governing Body</a:t>
          </a:r>
        </a:p>
      </dgm:t>
    </dgm:pt>
    <dgm:pt modelId="{4FD15996-9184-4C8F-BB4E-D74E41ED02E1}" type="parTrans" cxnId="{8BA4D732-2E5A-4512-BF7A-118C1B2B591F}">
      <dgm:prSet/>
      <dgm:spPr/>
      <dgm:t>
        <a:bodyPr/>
        <a:lstStyle/>
        <a:p>
          <a:endParaRPr lang="en-US"/>
        </a:p>
      </dgm:t>
    </dgm:pt>
    <dgm:pt modelId="{497CB964-0963-4C9A-911C-69F3266D7378}" type="sibTrans" cxnId="{8BA4D732-2E5A-4512-BF7A-118C1B2B591F}">
      <dgm:prSet/>
      <dgm:spPr/>
      <dgm:t>
        <a:bodyPr/>
        <a:lstStyle/>
        <a:p>
          <a:endParaRPr lang="en-US"/>
        </a:p>
      </dgm:t>
    </dgm:pt>
    <dgm:pt modelId="{3128237B-AD14-4193-80A6-1F59B0E22A97}" type="pres">
      <dgm:prSet presAssocID="{50603BBB-BCC6-4A72-A22F-D77F84A55ACB}" presName="linear" presStyleCnt="0">
        <dgm:presLayoutVars>
          <dgm:animLvl val="lvl"/>
          <dgm:resizeHandles val="exact"/>
        </dgm:presLayoutVars>
      </dgm:prSet>
      <dgm:spPr/>
    </dgm:pt>
    <dgm:pt modelId="{84F2D73E-B080-4311-950E-BBDC4D9003B3}" type="pres">
      <dgm:prSet presAssocID="{2358464B-D5BB-4890-806A-E52535E5E682}" presName="parentText" presStyleLbl="node1" presStyleIdx="0" presStyleCnt="2" custScaleY="21079" custLinFactNeighborY="-32063">
        <dgm:presLayoutVars>
          <dgm:chMax val="0"/>
          <dgm:bulletEnabled val="1"/>
        </dgm:presLayoutVars>
      </dgm:prSet>
      <dgm:spPr/>
    </dgm:pt>
    <dgm:pt modelId="{6C3C8E89-E467-4CE3-BCB4-0E83949A2D40}" type="pres">
      <dgm:prSet presAssocID="{D123AB9D-F5F3-47A5-A6AD-522C58EA204D}" presName="spacer" presStyleCnt="0"/>
      <dgm:spPr/>
    </dgm:pt>
    <dgm:pt modelId="{CD033C22-D893-430A-A767-9391B2C0AB90}" type="pres">
      <dgm:prSet presAssocID="{BE651BF8-C4B9-4430-B6B1-2FE60BFCE176}" presName="parentText" presStyleLbl="node1" presStyleIdx="1" presStyleCnt="2" custScaleY="53696" custLinFactNeighborX="196" custLinFactNeighborY="6474">
        <dgm:presLayoutVars>
          <dgm:chMax val="0"/>
          <dgm:bulletEnabled val="1"/>
        </dgm:presLayoutVars>
      </dgm:prSet>
      <dgm:spPr/>
    </dgm:pt>
  </dgm:ptLst>
  <dgm:cxnLst>
    <dgm:cxn modelId="{B767C707-5056-4BA4-A6B6-08E40FFA224C}" srcId="{50603BBB-BCC6-4A72-A22F-D77F84A55ACB}" destId="{2358464B-D5BB-4890-806A-E52535E5E682}" srcOrd="0" destOrd="0" parTransId="{D78176B5-E055-45CE-9903-B65A264CFA62}" sibTransId="{D123AB9D-F5F3-47A5-A6AD-522C58EA204D}"/>
    <dgm:cxn modelId="{8BA4D732-2E5A-4512-BF7A-118C1B2B591F}" srcId="{50603BBB-BCC6-4A72-A22F-D77F84A55ACB}" destId="{BE651BF8-C4B9-4430-B6B1-2FE60BFCE176}" srcOrd="1" destOrd="0" parTransId="{4FD15996-9184-4C8F-BB4E-D74E41ED02E1}" sibTransId="{497CB964-0963-4C9A-911C-69F3266D7378}"/>
    <dgm:cxn modelId="{5E84CA35-00C0-4127-B79D-6B56BD5968D7}" type="presOf" srcId="{BE651BF8-C4B9-4430-B6B1-2FE60BFCE176}" destId="{CD033C22-D893-430A-A767-9391B2C0AB90}" srcOrd="0" destOrd="0" presId="urn:microsoft.com/office/officeart/2005/8/layout/vList2"/>
    <dgm:cxn modelId="{66FE0AC7-4AA1-440C-8873-BEE95F4C4C79}" type="presOf" srcId="{50603BBB-BCC6-4A72-A22F-D77F84A55ACB}" destId="{3128237B-AD14-4193-80A6-1F59B0E22A97}" srcOrd="0" destOrd="0" presId="urn:microsoft.com/office/officeart/2005/8/layout/vList2"/>
    <dgm:cxn modelId="{5A568BFE-FEBB-442B-80DB-27085C5D2425}" type="presOf" srcId="{2358464B-D5BB-4890-806A-E52535E5E682}" destId="{84F2D73E-B080-4311-950E-BBDC4D9003B3}" srcOrd="0" destOrd="0" presId="urn:microsoft.com/office/officeart/2005/8/layout/vList2"/>
    <dgm:cxn modelId="{818ADE94-2778-4A93-98C8-BAB5100BCE49}" type="presParOf" srcId="{3128237B-AD14-4193-80A6-1F59B0E22A97}" destId="{84F2D73E-B080-4311-950E-BBDC4D9003B3}" srcOrd="0" destOrd="0" presId="urn:microsoft.com/office/officeart/2005/8/layout/vList2"/>
    <dgm:cxn modelId="{0493EB21-4079-403B-BADC-6CCDB6436986}" type="presParOf" srcId="{3128237B-AD14-4193-80A6-1F59B0E22A97}" destId="{6C3C8E89-E467-4CE3-BCB4-0E83949A2D40}" srcOrd="1" destOrd="0" presId="urn:microsoft.com/office/officeart/2005/8/layout/vList2"/>
    <dgm:cxn modelId="{DD37D5EB-8455-4A12-BF90-998F3809433D}" type="presParOf" srcId="{3128237B-AD14-4193-80A6-1F59B0E22A97}" destId="{CD033C22-D893-430A-A767-9391B2C0AB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7BB09-212B-4EE2-B54F-1E6B06F10172}">
      <dsp:nvSpPr>
        <dsp:cNvPr id="0" name=""/>
        <dsp:cNvSpPr/>
      </dsp:nvSpPr>
      <dsp:spPr>
        <a:xfrm>
          <a:off x="0" y="260436"/>
          <a:ext cx="3048000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HUMANITIES</a:t>
          </a:r>
        </a:p>
      </dsp:txBody>
      <dsp:txXfrm>
        <a:off x="0" y="260436"/>
        <a:ext cx="3048000" cy="1267200"/>
      </dsp:txXfrm>
    </dsp:sp>
    <dsp:sp modelId="{FD4CAA94-1C8A-4A1E-B018-862A98BC9B9E}">
      <dsp:nvSpPr>
        <dsp:cNvPr id="0" name=""/>
        <dsp:cNvSpPr/>
      </dsp:nvSpPr>
      <dsp:spPr>
        <a:xfrm>
          <a:off x="3047999" y="539436"/>
          <a:ext cx="609600" cy="70920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3B6EE-6BC6-414D-A75E-CEDEC809AEB5}">
      <dsp:nvSpPr>
        <dsp:cNvPr id="0" name=""/>
        <dsp:cNvSpPr/>
      </dsp:nvSpPr>
      <dsp:spPr>
        <a:xfrm>
          <a:off x="3901439" y="483159"/>
          <a:ext cx="8290560" cy="82175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ctr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Hindi/Sanskrit/Maithili/English/Urdu/Philosophy</a:t>
          </a:r>
        </a:p>
      </dsp:txBody>
      <dsp:txXfrm>
        <a:off x="3901439" y="483159"/>
        <a:ext cx="8290560" cy="821753"/>
      </dsp:txXfrm>
    </dsp:sp>
    <dsp:sp modelId="{410C09CE-AB9E-4574-A4A7-4B70F73B2964}">
      <dsp:nvSpPr>
        <dsp:cNvPr id="0" name=""/>
        <dsp:cNvSpPr/>
      </dsp:nvSpPr>
      <dsp:spPr>
        <a:xfrm>
          <a:off x="34637" y="1745073"/>
          <a:ext cx="3048000" cy="30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Social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Scinece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>
        <a:off x="34637" y="1745073"/>
        <a:ext cx="3048000" cy="304799"/>
      </dsp:txXfrm>
    </dsp:sp>
    <dsp:sp modelId="{0E2112CF-2ADF-4FAF-82D3-CFB5C6594619}">
      <dsp:nvSpPr>
        <dsp:cNvPr id="0" name=""/>
        <dsp:cNvSpPr/>
      </dsp:nvSpPr>
      <dsp:spPr>
        <a:xfrm>
          <a:off x="3041074" y="1392120"/>
          <a:ext cx="609600" cy="90352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37FCB-B22D-4C50-8B1B-F99C2FDBE497}">
      <dsp:nvSpPr>
        <dsp:cNvPr id="0" name=""/>
        <dsp:cNvSpPr/>
      </dsp:nvSpPr>
      <dsp:spPr>
        <a:xfrm>
          <a:off x="3901439" y="1392120"/>
          <a:ext cx="8290560" cy="85831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Home Science/Political Science/Sociology/Economics/</a:t>
          </a: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/History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1439" y="1392120"/>
        <a:ext cx="8290560" cy="858312"/>
      </dsp:txXfrm>
    </dsp:sp>
    <dsp:sp modelId="{2DE2596F-8D98-455F-9EEE-FBEEA7173A4C}">
      <dsp:nvSpPr>
        <dsp:cNvPr id="0" name=""/>
        <dsp:cNvSpPr/>
      </dsp:nvSpPr>
      <dsp:spPr>
        <a:xfrm>
          <a:off x="0" y="2439762"/>
          <a:ext cx="3048000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SCIENCE</a:t>
          </a:r>
        </a:p>
      </dsp:txBody>
      <dsp:txXfrm>
        <a:off x="0" y="2439762"/>
        <a:ext cx="3048000" cy="1267200"/>
      </dsp:txXfrm>
    </dsp:sp>
    <dsp:sp modelId="{8B9C8441-7A3D-4425-8026-6C849CD3199D}">
      <dsp:nvSpPr>
        <dsp:cNvPr id="0" name=""/>
        <dsp:cNvSpPr/>
      </dsp:nvSpPr>
      <dsp:spPr>
        <a:xfrm>
          <a:off x="3047999" y="2439762"/>
          <a:ext cx="609600" cy="1267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E113A-0176-4369-8CBD-D52220F47B65}">
      <dsp:nvSpPr>
        <dsp:cNvPr id="0" name=""/>
        <dsp:cNvSpPr/>
      </dsp:nvSpPr>
      <dsp:spPr>
        <a:xfrm>
          <a:off x="3901439" y="2644206"/>
          <a:ext cx="8290560" cy="85831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	PHYOJUSDNLSFJSOFJ</a:t>
          </a:r>
          <a:r>
            <a:rPr lang="en-US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Physics/Chemistry/Botany/Zoology/Mathematics</a:t>
          </a:r>
          <a:endParaRPr lang="en-US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1439" y="2644206"/>
        <a:ext cx="8290560" cy="858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A75CD-FC0F-4340-A4F9-52C6F5D07309}">
      <dsp:nvSpPr>
        <dsp:cNvPr id="0" name=""/>
        <dsp:cNvSpPr/>
      </dsp:nvSpPr>
      <dsp:spPr>
        <a:xfrm>
          <a:off x="0" y="3477003"/>
          <a:ext cx="12192000" cy="86528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Admission &amp; Counselling, Grievance &amp; Discipline, Cultural &amp; Sports, IT &amp; Public Relation  and Media Cells are conducted by various committee.  </a:t>
          </a:r>
        </a:p>
      </dsp:txBody>
      <dsp:txXfrm>
        <a:off x="0" y="3477003"/>
        <a:ext cx="12192000" cy="865286"/>
      </dsp:txXfrm>
    </dsp:sp>
    <dsp:sp modelId="{A5DF89A9-3811-4F83-B260-BD84358F5AE9}">
      <dsp:nvSpPr>
        <dsp:cNvPr id="0" name=""/>
        <dsp:cNvSpPr/>
      </dsp:nvSpPr>
      <dsp:spPr>
        <a:xfrm rot="10800000">
          <a:off x="0" y="2159171"/>
          <a:ext cx="12192000" cy="1330810"/>
        </a:xfrm>
        <a:prstGeom prst="upArrowCallou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Publication of selection list by admission portal of UMIS</a:t>
          </a:r>
          <a:endParaRPr lang="en-US" sz="2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2159171"/>
        <a:ext cx="12192000" cy="467114"/>
      </dsp:txXfrm>
    </dsp:sp>
    <dsp:sp modelId="{02650BB3-E161-4238-BA3F-4CDB9BAF964D}">
      <dsp:nvSpPr>
        <dsp:cNvPr id="0" name=""/>
        <dsp:cNvSpPr/>
      </dsp:nvSpPr>
      <dsp:spPr>
        <a:xfrm>
          <a:off x="0" y="2626286"/>
          <a:ext cx="6095999" cy="397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SMS alert from College</a:t>
          </a:r>
        </a:p>
      </dsp:txBody>
      <dsp:txXfrm>
        <a:off x="0" y="2626286"/>
        <a:ext cx="6095999" cy="397912"/>
      </dsp:txXfrm>
    </dsp:sp>
    <dsp:sp modelId="{4C885898-581F-41A9-86FB-FDEE49AF6885}">
      <dsp:nvSpPr>
        <dsp:cNvPr id="0" name=""/>
        <dsp:cNvSpPr/>
      </dsp:nvSpPr>
      <dsp:spPr>
        <a:xfrm>
          <a:off x="6096000" y="2626286"/>
          <a:ext cx="6095999" cy="397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Merit List Publication in website</a:t>
          </a:r>
        </a:p>
      </dsp:txBody>
      <dsp:txXfrm>
        <a:off x="6096000" y="2626286"/>
        <a:ext cx="6095999" cy="397912"/>
      </dsp:txXfrm>
    </dsp:sp>
    <dsp:sp modelId="{FAF261A9-0FD6-479A-86ED-7A813D808B06}">
      <dsp:nvSpPr>
        <dsp:cNvPr id="0" name=""/>
        <dsp:cNvSpPr/>
      </dsp:nvSpPr>
      <dsp:spPr>
        <a:xfrm rot="10800000">
          <a:off x="0" y="1318941"/>
          <a:ext cx="12192000" cy="853209"/>
        </a:xfrm>
        <a:prstGeom prst="upArrowCallou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On-line submission of Application forms</a:t>
          </a:r>
          <a:endParaRPr lang="en-US" sz="3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318941"/>
        <a:ext cx="12192000" cy="554390"/>
      </dsp:txXfrm>
    </dsp:sp>
    <dsp:sp modelId="{83A15F46-41EA-4632-88E3-84C4FD2900BC}">
      <dsp:nvSpPr>
        <dsp:cNvPr id="0" name=""/>
        <dsp:cNvSpPr/>
      </dsp:nvSpPr>
      <dsp:spPr>
        <a:xfrm rot="10800000">
          <a:off x="0" y="1109"/>
          <a:ext cx="12192000" cy="1330810"/>
        </a:xfrm>
        <a:prstGeom prst="upArrowCallou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Admission through University Management Information System(B.N.M.U. </a:t>
          </a:r>
          <a:r>
            <a:rPr lang="en-US" sz="21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Madhepura</a:t>
          </a:r>
          <a:r>
            <a:rPr lang="en-US" sz="2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  </a:t>
          </a:r>
        </a:p>
      </dsp:txBody>
      <dsp:txXfrm rot="-10800000">
        <a:off x="0" y="1109"/>
        <a:ext cx="12192000" cy="467114"/>
      </dsp:txXfrm>
    </dsp:sp>
    <dsp:sp modelId="{AECB160B-1589-43CA-8981-6F27A21679BF}">
      <dsp:nvSpPr>
        <dsp:cNvPr id="0" name=""/>
        <dsp:cNvSpPr/>
      </dsp:nvSpPr>
      <dsp:spPr>
        <a:xfrm>
          <a:off x="0" y="468224"/>
          <a:ext cx="6095999" cy="397912"/>
        </a:xfrm>
        <a:prstGeom prst="rect">
          <a:avLst/>
        </a:prstGeom>
        <a:solidFill>
          <a:srgbClr val="00206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Admission details is available online</a:t>
          </a:r>
        </a:p>
      </dsp:txBody>
      <dsp:txXfrm>
        <a:off x="0" y="468224"/>
        <a:ext cx="6095999" cy="397912"/>
      </dsp:txXfrm>
    </dsp:sp>
    <dsp:sp modelId="{D685C1E1-ECF3-4FCE-9D4F-383E5D988DFE}">
      <dsp:nvSpPr>
        <dsp:cNvPr id="0" name=""/>
        <dsp:cNvSpPr/>
      </dsp:nvSpPr>
      <dsp:spPr>
        <a:xfrm>
          <a:off x="6096000" y="468224"/>
          <a:ext cx="6095999" cy="397912"/>
        </a:xfrm>
        <a:prstGeom prst="rect">
          <a:avLst/>
        </a:prstGeom>
        <a:solidFill>
          <a:srgbClr val="00206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Advertisement</a:t>
          </a:r>
          <a:r>
            <a:rPr lang="en-US" sz="2000" b="1" kern="1200" dirty="0">
              <a:solidFill>
                <a:schemeClr val="bg1"/>
              </a:solidFill>
            </a:rPr>
            <a:t> in Print ,Electronic media &amp; Website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6000" y="468224"/>
        <a:ext cx="6095999" cy="397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2025-3177-4310-BFBF-C15648C4268E}">
      <dsp:nvSpPr>
        <dsp:cNvPr id="0" name=""/>
        <dsp:cNvSpPr/>
      </dsp:nvSpPr>
      <dsp:spPr>
        <a:xfrm rot="5400000">
          <a:off x="795435" y="935635"/>
          <a:ext cx="1460618" cy="17615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D695D6-B5D6-461E-82B5-4B81B9FA355A}">
      <dsp:nvSpPr>
        <dsp:cNvPr id="0" name=""/>
        <dsp:cNvSpPr/>
      </dsp:nvSpPr>
      <dsp:spPr>
        <a:xfrm>
          <a:off x="1130619" y="2260"/>
          <a:ext cx="1957275" cy="11743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Question Setting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(Internal)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5015" y="36656"/>
        <a:ext cx="1888483" cy="1105573"/>
      </dsp:txXfrm>
    </dsp:sp>
    <dsp:sp modelId="{07D877F5-6EC5-46C8-9740-36F874F73F3D}">
      <dsp:nvSpPr>
        <dsp:cNvPr id="0" name=""/>
        <dsp:cNvSpPr/>
      </dsp:nvSpPr>
      <dsp:spPr>
        <a:xfrm rot="5400000">
          <a:off x="795435" y="2403592"/>
          <a:ext cx="1460618" cy="17615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90032A-4666-47E4-A24E-8732733890B4}">
      <dsp:nvSpPr>
        <dsp:cNvPr id="0" name=""/>
        <dsp:cNvSpPr/>
      </dsp:nvSpPr>
      <dsp:spPr>
        <a:xfrm>
          <a:off x="1130619" y="1470217"/>
          <a:ext cx="1957275" cy="11743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Moderator</a:t>
          </a:r>
        </a:p>
      </dsp:txBody>
      <dsp:txXfrm>
        <a:off x="1165015" y="1504613"/>
        <a:ext cx="1888483" cy="1105573"/>
      </dsp:txXfrm>
    </dsp:sp>
    <dsp:sp modelId="{7D6EA069-2913-4CDC-8EC8-2D1B241B3F7B}">
      <dsp:nvSpPr>
        <dsp:cNvPr id="0" name=""/>
        <dsp:cNvSpPr/>
      </dsp:nvSpPr>
      <dsp:spPr>
        <a:xfrm flipH="1">
          <a:off x="2771900" y="3174696"/>
          <a:ext cx="198699" cy="10190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FD69E-F7D4-4214-A6F6-D0708601691D}">
      <dsp:nvSpPr>
        <dsp:cNvPr id="0" name=""/>
        <dsp:cNvSpPr/>
      </dsp:nvSpPr>
      <dsp:spPr>
        <a:xfrm>
          <a:off x="1130619" y="2938174"/>
          <a:ext cx="1957275" cy="11743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Questions in various sets</a:t>
          </a:r>
        </a:p>
      </dsp:txBody>
      <dsp:txXfrm>
        <a:off x="1165015" y="2972570"/>
        <a:ext cx="1888483" cy="1105573"/>
      </dsp:txXfrm>
    </dsp:sp>
    <dsp:sp modelId="{0BC19892-0651-4DF5-B45F-A77DC99DF5FB}">
      <dsp:nvSpPr>
        <dsp:cNvPr id="0" name=""/>
        <dsp:cNvSpPr/>
      </dsp:nvSpPr>
      <dsp:spPr>
        <a:xfrm rot="16200000">
          <a:off x="3486777" y="2403592"/>
          <a:ext cx="1460618" cy="17615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2F1A6-EF16-4569-94A9-15C08D1C339A}">
      <dsp:nvSpPr>
        <dsp:cNvPr id="0" name=""/>
        <dsp:cNvSpPr/>
      </dsp:nvSpPr>
      <dsp:spPr>
        <a:xfrm>
          <a:off x="3733796" y="2938174"/>
          <a:ext cx="2133606" cy="11743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Central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Evaluation	</a:t>
          </a:r>
        </a:p>
      </dsp:txBody>
      <dsp:txXfrm>
        <a:off x="3768192" y="2972570"/>
        <a:ext cx="2064814" cy="1105573"/>
      </dsp:txXfrm>
    </dsp:sp>
    <dsp:sp modelId="{3ED8AD16-5754-493E-A2FE-11456B499594}">
      <dsp:nvSpPr>
        <dsp:cNvPr id="0" name=""/>
        <dsp:cNvSpPr/>
      </dsp:nvSpPr>
      <dsp:spPr>
        <a:xfrm rot="16200000">
          <a:off x="3486777" y="935635"/>
          <a:ext cx="1460618" cy="17615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EA562-F9AE-48DD-9794-D76D63F6CD2D}">
      <dsp:nvSpPr>
        <dsp:cNvPr id="0" name=""/>
        <dsp:cNvSpPr/>
      </dsp:nvSpPr>
      <dsp:spPr>
        <a:xfrm>
          <a:off x="3733796" y="1470217"/>
          <a:ext cx="2133606" cy="11743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Examination Controller</a:t>
          </a:r>
        </a:p>
      </dsp:txBody>
      <dsp:txXfrm>
        <a:off x="3768192" y="1504613"/>
        <a:ext cx="2064814" cy="1105573"/>
      </dsp:txXfrm>
    </dsp:sp>
    <dsp:sp modelId="{A6692F6B-2610-40E0-83DB-94EB8C9831C5}">
      <dsp:nvSpPr>
        <dsp:cNvPr id="0" name=""/>
        <dsp:cNvSpPr/>
      </dsp:nvSpPr>
      <dsp:spPr>
        <a:xfrm flipH="1" flipV="1">
          <a:off x="5529551" y="228601"/>
          <a:ext cx="66742" cy="122267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A5BE2C-637F-4EF4-95D9-C04206F9AE2F}">
      <dsp:nvSpPr>
        <dsp:cNvPr id="0" name=""/>
        <dsp:cNvSpPr/>
      </dsp:nvSpPr>
      <dsp:spPr>
        <a:xfrm>
          <a:off x="3733796" y="2260"/>
          <a:ext cx="2133606" cy="11743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Conducting Internal </a:t>
          </a:r>
          <a:r>
            <a:rPr lang="en-US" sz="2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Exmaination</a:t>
          </a:r>
          <a:endParaRPr lang="en-US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192" y="36656"/>
        <a:ext cx="2064814" cy="1105573"/>
      </dsp:txXfrm>
    </dsp:sp>
    <dsp:sp modelId="{311F0DE7-FDAA-402C-8A6B-41D434D232B3}">
      <dsp:nvSpPr>
        <dsp:cNvPr id="0" name=""/>
        <dsp:cNvSpPr/>
      </dsp:nvSpPr>
      <dsp:spPr>
        <a:xfrm>
          <a:off x="6513304" y="2260"/>
          <a:ext cx="1957275" cy="11743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Result</a:t>
          </a:r>
        </a:p>
      </dsp:txBody>
      <dsp:txXfrm>
        <a:off x="6547700" y="36656"/>
        <a:ext cx="1888483" cy="11055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2D73E-B080-4311-950E-BBDC4D9003B3}">
      <dsp:nvSpPr>
        <dsp:cNvPr id="0" name=""/>
        <dsp:cNvSpPr/>
      </dsp:nvSpPr>
      <dsp:spPr>
        <a:xfrm>
          <a:off x="0" y="0"/>
          <a:ext cx="5181600" cy="116788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Statutory Body</a:t>
          </a:r>
        </a:p>
      </dsp:txBody>
      <dsp:txXfrm>
        <a:off x="57012" y="57012"/>
        <a:ext cx="5067576" cy="1053865"/>
      </dsp:txXfrm>
    </dsp:sp>
    <dsp:sp modelId="{CD033C22-D893-430A-A767-9391B2C0AB90}">
      <dsp:nvSpPr>
        <dsp:cNvPr id="0" name=""/>
        <dsp:cNvSpPr/>
      </dsp:nvSpPr>
      <dsp:spPr>
        <a:xfrm>
          <a:off x="0" y="1330331"/>
          <a:ext cx="5181600" cy="297504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- University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-Bihar Government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-Governing Body</a:t>
          </a:r>
        </a:p>
      </dsp:txBody>
      <dsp:txXfrm>
        <a:off x="145230" y="1475561"/>
        <a:ext cx="4891140" cy="2684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71EC-D6A2-4A41-A55E-5992FABE50E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AB6C-FA57-41E5-BA62-F12313BAF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4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1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9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9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89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99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1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04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3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95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5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8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6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51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80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7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07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5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19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9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2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8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6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3AB6C-FA57-41E5-BA62-F12313BAF2F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31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692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1667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508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7450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3380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9154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763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9563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9479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16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4717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0548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1453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3259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6021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4527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9658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6932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3322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535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779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941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472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081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759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45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701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4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02DB9-88F3-47A9-A25F-C75D7AF6466F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1605-24A4-46BC-8246-9C0A738D1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6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1" y="10886"/>
            <a:ext cx="10972800" cy="84638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endParaRPr lang="en-US" sz="2800" b="1" dirty="0">
              <a:solidFill>
                <a:schemeClr val="bg1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NAAC PEER TEAM  </a:t>
            </a:r>
          </a:p>
          <a:p>
            <a:pPr algn="ctr"/>
            <a:endParaRPr lang="en-US" sz="2800" b="1" dirty="0">
              <a:solidFill>
                <a:schemeClr val="bg1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endParaRPr lang="en-US" sz="2800" b="1" i="0" dirty="0">
              <a:effectLst/>
              <a:highlight>
                <a:srgbClr val="FFFF00"/>
              </a:highlight>
              <a:latin typeface="-apple-system"/>
            </a:endParaRPr>
          </a:p>
          <a:p>
            <a:pPr algn="ctr">
              <a:spcBef>
                <a:spcPts val="2400"/>
              </a:spcBef>
            </a:pPr>
            <a:endParaRPr lang="en-US" sz="2800" b="1" dirty="0">
              <a:highlight>
                <a:srgbClr val="FFFF00"/>
              </a:highlight>
              <a:latin typeface="-apple-system"/>
            </a:endParaRPr>
          </a:p>
          <a:p>
            <a:pPr algn="ctr">
              <a:spcBef>
                <a:spcPts val="2400"/>
              </a:spcBef>
            </a:pPr>
            <a:r>
              <a:rPr lang="en-US" sz="2800" b="1" i="0" dirty="0">
                <a:effectLst/>
                <a:highlight>
                  <a:srgbClr val="FFFF00"/>
                </a:highlight>
                <a:latin typeface="-apple-system"/>
              </a:rPr>
              <a:t>Prof. Arun </a:t>
            </a:r>
            <a:r>
              <a:rPr lang="en-US" sz="2800" b="1" i="0" dirty="0" err="1">
                <a:effectLst/>
                <a:highlight>
                  <a:srgbClr val="FFFF00"/>
                </a:highlight>
                <a:latin typeface="-apple-system"/>
              </a:rPr>
              <a:t>Diwaker</a:t>
            </a:r>
            <a:r>
              <a:rPr lang="en-US" sz="2800" b="1" i="0" dirty="0">
                <a:effectLst/>
                <a:highlight>
                  <a:srgbClr val="FFFF00"/>
                </a:highlight>
                <a:latin typeface="-apple-system"/>
              </a:rPr>
              <a:t> Nath Bajpai (Chairperson)</a:t>
            </a:r>
          </a:p>
          <a:p>
            <a:pPr algn="ctr">
              <a:spcBef>
                <a:spcPts val="24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फिजी देश में आयोजित 12वां विश्व हिंदी सम्मेलन में भारतवर्ष के शासकीय  प्रतिनिधिमण्डल में आचार्य अरुण दिवाकर नाथ वाजपेयी, कुलपति, अटल बिहारी ...">
            <a:extLst>
              <a:ext uri="{FF2B5EF4-FFF2-40B4-BE49-F238E27FC236}">
                <a16:creationId xmlns:a16="http://schemas.microsoft.com/office/drawing/2014/main" id="{410BFE6A-3607-8329-AAD6-81858F84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9507495" cy="329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651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12192000" cy="685799"/>
          </a:xfr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ACADEMIC FLEXIBILITY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7926328"/>
              </p:ext>
            </p:extLst>
          </p:nvPr>
        </p:nvGraphicFramePr>
        <p:xfrm>
          <a:off x="-1" y="1122481"/>
          <a:ext cx="1219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" y="5296312"/>
            <a:ext cx="1219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Flexibility under CBCS system in core, AEC Ability Enhance Course, MDC (Multidisciplinary Course), VAC  (Value Added Course)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transfer facility in CBCS </a:t>
            </a:r>
          </a:p>
        </p:txBody>
      </p:sp>
    </p:spTree>
    <p:extLst>
      <p:ext uri="{BB962C8B-B14F-4D97-AF65-F5344CB8AC3E}">
        <p14:creationId xmlns:p14="http://schemas.microsoft.com/office/powerpoint/2010/main" val="767610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12192000" cy="685799"/>
          </a:xfr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DEVELOPMENT PROGRAMME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877586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ENHANCEMENT COURSE HAS BEEN PROVIDED VIA CBCS SYSTEM.</a:t>
            </a:r>
          </a:p>
        </p:txBody>
      </p:sp>
    </p:spTree>
    <p:extLst>
      <p:ext uri="{BB962C8B-B14F-4D97-AF65-F5344CB8AC3E}">
        <p14:creationId xmlns:p14="http://schemas.microsoft.com/office/powerpoint/2010/main" val="15338611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12192000" cy="685799"/>
          </a:xfr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ENRICHMENT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2192000" cy="5486400"/>
          </a:xfrm>
        </p:spPr>
        <p:txBody>
          <a:bodyPr>
            <a:normAutofit/>
          </a:bodyPr>
          <a:lstStyle/>
          <a:p>
            <a:pPr marL="457200" indent="-341313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for  New Programs BCA  has been sent to AICTE in March 2024.</a:t>
            </a:r>
          </a:p>
          <a:p>
            <a:pPr marL="457200" indent="-341313">
              <a:lnSpc>
                <a:spcPct val="100000"/>
              </a:lnSpc>
              <a:spcBef>
                <a:spcPts val="600"/>
              </a:spcBef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development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Value added Courses &amp; Ability enhancement Course introduced via CBCS.</a:t>
            </a:r>
          </a:p>
          <a:p>
            <a:pPr marL="457200" indent="-341313">
              <a:lnSpc>
                <a:spcPct val="1000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Proposal  Submitted for B.Ed.,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B.P.Ed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YOGA, BLISS &amp; P.G. (Science &amp; Art)   to the Department of Higher Education, Govt. of Bihar after due consideration with Senate &amp; Syndicate of B.N. Mandal University,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Madhapura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341313">
              <a:lnSpc>
                <a:spcPct val="1000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545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12192000" cy="685799"/>
          </a:xfr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FEEDBACK   SYSTEM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5562600" cy="495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ONLINE /OFF-LINE FEEDBACK  SYSTEM FROM :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FACULTY: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ALUMNI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EMPLOYERS &amp; INDUSTRILIST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1600200"/>
            <a:ext cx="6248400" cy="495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ACTION TAKEN ON CURRICULUM: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SKILL  ENHANCEMENT 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 Added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Ability Enhancement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TRANSLATION (HINDI TO ENGLISH &amp; ENGLISH TO HINDI)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TWINNING UG PROGRAMME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REMEDIAL COACHING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TEACHING IN SMART CLASS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03735949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5943600"/>
          </a:xfr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TEACHING-LEARNING </a:t>
            </a:r>
            <a:b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0300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12192000" cy="685799"/>
          </a:xfr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STUDENT ENROLLMENT AND PROFILE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527014"/>
              </p:ext>
            </p:extLst>
          </p:nvPr>
        </p:nvGraphicFramePr>
        <p:xfrm>
          <a:off x="0" y="1371600"/>
          <a:ext cx="12192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16379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STUDENT DIVERSITY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102839040"/>
              </p:ext>
            </p:extLst>
          </p:nvPr>
        </p:nvGraphicFramePr>
        <p:xfrm>
          <a:off x="1940560" y="8608096"/>
          <a:ext cx="2426970" cy="24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582032140"/>
              </p:ext>
            </p:extLst>
          </p:nvPr>
        </p:nvGraphicFramePr>
        <p:xfrm>
          <a:off x="2321560" y="9065296"/>
          <a:ext cx="1985644" cy="24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3949890178"/>
              </p:ext>
            </p:extLst>
          </p:nvPr>
        </p:nvGraphicFramePr>
        <p:xfrm>
          <a:off x="-81280" y="9265311"/>
          <a:ext cx="12192000" cy="80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2" name="Rectangle 31"/>
          <p:cNvSpPr/>
          <p:nvPr/>
        </p:nvSpPr>
        <p:spPr>
          <a:xfrm>
            <a:off x="381000" y="1597262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/Introduction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freshers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0701" y="2058627"/>
            <a:ext cx="6657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 classes for vernacular students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0701" y="247739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Remedial  Coaching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0701" y="3386094"/>
            <a:ext cx="10558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Doubt removal classes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3822067"/>
            <a:ext cx="11233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for Advanced learners, Prizes &amp; Awards 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1000" y="4326008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Presentation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2166" y="4910727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0701" y="5490943"/>
            <a:ext cx="11257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for Catering to the need of differently- abled students &amp; Scholarship</a:t>
            </a:r>
          </a:p>
        </p:txBody>
      </p:sp>
    </p:spTree>
    <p:extLst>
      <p:ext uri="{BB962C8B-B14F-4D97-AF65-F5344CB8AC3E}">
        <p14:creationId xmlns:p14="http://schemas.microsoft.com/office/powerpoint/2010/main" val="398067929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LEARNING PROCESS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21920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calendar followed.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 &amp; Progress register is maintained by teachers.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 from Lecture Method : Practical classes/Field study/Science Exhibition/group discussion/creative writing are also practiced.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,virtual groups.</a:t>
            </a:r>
          </a:p>
          <a:p>
            <a:pPr lvl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 Curricular activity for holistic development.</a:t>
            </a:r>
          </a:p>
          <a:p>
            <a:pPr lvl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Dance/music/Art &amp; painting  for nurturing  creativity.</a:t>
            </a:r>
          </a:p>
          <a:p>
            <a:pPr lvl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examination and evaluation.</a:t>
            </a:r>
          </a:p>
          <a:p>
            <a:pPr lvl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notes, study materials &amp; web links.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to all students.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Preparation &amp; Seminar. </a:t>
            </a:r>
          </a:p>
          <a:p>
            <a:pPr lvl="0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4823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QUALITY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11146"/>
              </p:ext>
            </p:extLst>
          </p:nvPr>
        </p:nvGraphicFramePr>
        <p:xfrm>
          <a:off x="381000" y="1382486"/>
          <a:ext cx="11353800" cy="4580674"/>
        </p:xfrm>
        <a:graphic>
          <a:graphicData uri="http://schemas.openxmlformats.org/drawingml/2006/table">
            <a:tbl>
              <a:tblPr/>
              <a:tblGrid>
                <a:gridCol w="659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Number of Teachers 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   </a:t>
                      </a: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Male – 17, Female-01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Ph.D. 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M.Phil. 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Pursuing Ph.D. 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Research Supervisor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Awards and Special Recognition 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Research Articles Published 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Seminar Attended 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Total- 37 (National-29/ International-08) 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International Conference Attended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04 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Paper presented 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CSIR-UGC NET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UGC NET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766948"/>
                  </a:ext>
                </a:extLst>
              </a:tr>
              <a:tr h="180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BET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9191" marR="29191" marT="40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18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10769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STAFF DEVELOPMENT PROGRAMME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98596"/>
              </p:ext>
            </p:extLst>
          </p:nvPr>
        </p:nvGraphicFramePr>
        <p:xfrm>
          <a:off x="0" y="1371599"/>
          <a:ext cx="12192000" cy="3336943"/>
        </p:xfrm>
        <a:graphic>
          <a:graphicData uri="http://schemas.openxmlformats.org/drawingml/2006/table">
            <a:tbl>
              <a:tblPr/>
              <a:tblGrid>
                <a:gridCol w="1043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Refresher Course attended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Orientation Programme attended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Faculty Development Programme  attended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Staff attended training Programme organized by University and other colleges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Staff attended Summer/Winter/Workshop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08 </a:t>
                      </a:r>
                      <a:endParaRPr lang="en-US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99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Calibri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CBCS /IQAC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2743200" algn="l"/>
                        </a:tabLst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697" marR="53697" marT="74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9655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76200"/>
            <a:ext cx="12577877" cy="1332672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NAAC PEER TEAM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Prof. 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Venkatraman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Ardhanary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(Member)                           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M.P. Rajan (Member) </a:t>
            </a:r>
          </a:p>
          <a:p>
            <a:pPr algn="ctr">
              <a:spcBef>
                <a:spcPts val="24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4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Venkatraman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Ardhanary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(Member)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Rajan M P(Member)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0A8851BC-3436-0DBF-FD38-211DB1A54C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E116E-BDA0-D82E-3AEB-78C4D430A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3378167" cy="3378167"/>
          </a:xfrm>
          <a:prstGeom prst="rect">
            <a:avLst/>
          </a:prstGeom>
        </p:spPr>
      </p:pic>
      <p:pic>
        <p:nvPicPr>
          <p:cNvPr id="4100" name="Picture 4" descr="fdf575939c3b01b7807c3b38eabbb510">
            <a:extLst>
              <a:ext uri="{FF2B5EF4-FFF2-40B4-BE49-F238E27FC236}">
                <a16:creationId xmlns:a16="http://schemas.microsoft.com/office/drawing/2014/main" id="{DCE76706-0E31-4905-D2C2-B68B350A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48118"/>
            <a:ext cx="2667000" cy="34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1630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ACADEMIC DEVELOPMENTS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734800" cy="5486400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of Text/Reference/Edited books	: 17		         </a:t>
            </a:r>
          </a:p>
          <a:p>
            <a:pPr marL="0" indent="0" fontAlgn="t"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 organized :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Seminar/Webinar		:02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4934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EVALUATION PROCESS  &amp; REFORMS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841979"/>
              </p:ext>
            </p:extLst>
          </p:nvPr>
        </p:nvGraphicFramePr>
        <p:xfrm>
          <a:off x="228600" y="1447800"/>
          <a:ext cx="9601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971" y="1371600"/>
            <a:ext cx="498765" cy="44012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r>
              <a:rPr lang="en-US" sz="4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r>
              <a:rPr lang="en-US" sz="4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en-US" sz="4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en-US" sz="4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en-US" sz="4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US" sz="4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IN" sz="400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72200" y="5495807"/>
            <a:ext cx="6019800" cy="73866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Photocopy of answer script on demand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4286786"/>
            <a:ext cx="6019800" cy="533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REFORMS</a:t>
            </a:r>
          </a:p>
        </p:txBody>
      </p:sp>
      <p:sp>
        <p:nvSpPr>
          <p:cNvPr id="2" name="Arrow: Down 1"/>
          <p:cNvSpPr/>
          <p:nvPr/>
        </p:nvSpPr>
        <p:spPr>
          <a:xfrm>
            <a:off x="1600200" y="2541989"/>
            <a:ext cx="498764" cy="523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Down 7"/>
          <p:cNvSpPr/>
          <p:nvPr/>
        </p:nvSpPr>
        <p:spPr>
          <a:xfrm>
            <a:off x="1596044" y="4024982"/>
            <a:ext cx="498764" cy="523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row: Down 10"/>
          <p:cNvSpPr/>
          <p:nvPr/>
        </p:nvSpPr>
        <p:spPr>
          <a:xfrm rot="10800000">
            <a:off x="4201390" y="2541989"/>
            <a:ext cx="498764" cy="523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Arrow: Down 11"/>
          <p:cNvSpPr/>
          <p:nvPr/>
        </p:nvSpPr>
        <p:spPr>
          <a:xfrm rot="10800000">
            <a:off x="4221710" y="4024981"/>
            <a:ext cx="498764" cy="523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Arrow: Right 2"/>
          <p:cNvSpPr/>
          <p:nvPr/>
        </p:nvSpPr>
        <p:spPr>
          <a:xfrm>
            <a:off x="6019800" y="17526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Right 13"/>
          <p:cNvSpPr/>
          <p:nvPr/>
        </p:nvSpPr>
        <p:spPr>
          <a:xfrm>
            <a:off x="3352800" y="4648200"/>
            <a:ext cx="69619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84278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5943600"/>
          </a:xfr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RESEARCH CONSULTANCY</a:t>
            </a:r>
            <a:b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b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EXTENSION</a:t>
            </a:r>
          </a:p>
        </p:txBody>
      </p:sp>
    </p:spTree>
    <p:extLst>
      <p:ext uri="{BB962C8B-B14F-4D97-AF65-F5344CB8AC3E}">
        <p14:creationId xmlns:p14="http://schemas.microsoft.com/office/powerpoint/2010/main" val="15050846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CONSULTANCY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371600"/>
            <a:ext cx="11811000" cy="3751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Policy: Individual level and Non-Revenue nature </a:t>
            </a:r>
          </a:p>
          <a:p>
            <a:pPr marL="457200" indent="-4572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 of Zoology	 		: On Vermiculture to local farmers through 										  students.</a:t>
            </a:r>
          </a:p>
          <a:p>
            <a:pPr marL="457200" indent="-4572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 of Botany 	 		: From Lab to Land through students</a:t>
            </a:r>
          </a:p>
          <a:p>
            <a:pPr algn="just">
              <a:lnSpc>
                <a:spcPts val="3600"/>
              </a:lnSpc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IQAC 		   				: Help other colleges on IQAC and 			                                								  preparation of SSRs for NAAC</a:t>
            </a:r>
          </a:p>
          <a:p>
            <a:pPr marL="457200" indent="-4572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5128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AND INSTITUTIONAL SOCIAL RESPONSIBILITY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1188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State level talent recognition awards by NCC.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NSS, State level prize by NSS Volunteer.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defense for girls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training to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Plantation in 2 acres of 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Van Mohotsav.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Management Training by NSS/NCC.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sanitation and education.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Beti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Bachao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Beti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Padhao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Abhiyan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Swachh Bharat Abhiyan </a:t>
            </a:r>
          </a:p>
        </p:txBody>
      </p:sp>
    </p:spTree>
    <p:extLst>
      <p:ext uri="{BB962C8B-B14F-4D97-AF65-F5344CB8AC3E}">
        <p14:creationId xmlns:p14="http://schemas.microsoft.com/office/powerpoint/2010/main" val="3248580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 AND LEARNING RESOURCES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91200" y="22098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Infra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4419600" y="3354984"/>
            <a:ext cx="3352800" cy="1524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468620" y="3354984"/>
            <a:ext cx="11836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8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IT</a:t>
            </a:r>
            <a:endParaRPr kumimoji="0" lang="en-US" sz="8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6"/>
          <p:cNvSpPr/>
          <p:nvPr/>
        </p:nvSpPr>
        <p:spPr>
          <a:xfrm>
            <a:off x="6248400" y="1606372"/>
            <a:ext cx="5643880" cy="15240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520180" y="1592382"/>
            <a:ext cx="5257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8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LIBRARY</a:t>
            </a:r>
            <a:endParaRPr kumimoji="0" lang="en-US" sz="8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6"/>
          <p:cNvSpPr/>
          <p:nvPr/>
        </p:nvSpPr>
        <p:spPr>
          <a:xfrm>
            <a:off x="316230" y="1596212"/>
            <a:ext cx="5643880" cy="1524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24515312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PHYSICAL INFRASTRUCTURE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055131"/>
            <a:ext cx="1182624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BLOCK: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Rooms (9) &amp; Smart class rooms(01)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LABORATORIES &amp; COMPUTER LAB: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&amp; Science Laboratories (05), Computer Lab. (01), ICT Lab (1).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BLOCK: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,Examination, Principal’s Office and Admission Section.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 CENTRES: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&amp; E-Library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FACILTY: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stadium for Football, Volleyball &amp; Cricket, GYM, YOGA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 CENTRE: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Yoga Centre – 02 Acre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ROOM: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Girls/Teachers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FACILITIES: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Grievance Redressal Cell , Student’s Union Room, Alumni Association, Woman Harassment Cell Canteen (01),  Sick Room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685799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BUILT UP AREA: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Acre.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994671"/>
            <a:ext cx="11505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A new Academic Block is under construction of 4000 sq ft.</a:t>
            </a:r>
          </a:p>
        </p:txBody>
      </p:sp>
    </p:spTree>
    <p:extLst>
      <p:ext uri="{BB962C8B-B14F-4D97-AF65-F5344CB8AC3E}">
        <p14:creationId xmlns:p14="http://schemas.microsoft.com/office/powerpoint/2010/main" val="21818892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LIBRARY AS A LEARNING RESOURCE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118110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Speed Internet connectivity of JIO</a:t>
            </a:r>
          </a:p>
          <a:p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up area				: Within College Campus </a:t>
            </a:r>
          </a:p>
          <a:p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books				   	: 9600</a:t>
            </a:r>
          </a:p>
          <a:p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books			: 1000</a:t>
            </a:r>
          </a:p>
          <a:p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Text/Reference CDs			</a:t>
            </a:r>
            <a:r>
              <a:rPr lang="en-US" sz="5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500 </a:t>
            </a:r>
          </a:p>
          <a:p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Bank				: 150</a:t>
            </a:r>
          </a:p>
          <a:p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Reading Room 		: 20 capacity</a:t>
            </a:r>
          </a:p>
          <a:p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Reading Room 	                :  10 Capacity 			</a:t>
            </a:r>
          </a:p>
          <a:p>
            <a:r>
              <a:rPr lang="en-US" sz="5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and Return of books	: Software based  </a:t>
            </a:r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4611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IT INFRASTRUCTURE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685799"/>
            <a:ext cx="11582400" cy="6172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 campus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 Mbps)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Lab with 20 PCs with Internet connectivity.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computer labs. 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smart classrooms and 04 Science Labs with LCD projector.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IT-enabled Accounts /Establishment &amp; Admission section.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based Library access system.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through Online Treasury Management solution  via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Univeristy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Management Solution  System.</a:t>
            </a:r>
          </a:p>
          <a:p>
            <a:pPr lvl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Technician:  For equipment maintenance.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5515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5943600"/>
          </a:xfr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STUDENT SUPPORT</a:t>
            </a:r>
            <a:b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b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</a:p>
        </p:txBody>
      </p:sp>
    </p:spTree>
    <p:extLst>
      <p:ext uri="{BB962C8B-B14F-4D97-AF65-F5344CB8AC3E}">
        <p14:creationId xmlns:p14="http://schemas.microsoft.com/office/powerpoint/2010/main" val="38584340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35535" y="1940320"/>
            <a:ext cx="2909356" cy="393130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429001" y="2372184"/>
            <a:ext cx="4952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0" i="0" dirty="0">
                <a:solidFill>
                  <a:srgbClr val="00B050"/>
                </a:solidFill>
                <a:effectLst/>
                <a:latin typeface="Helvetica Neue"/>
              </a:rPr>
              <a:t>M.H.M. College, </a:t>
            </a:r>
            <a:r>
              <a:rPr lang="en-US" sz="1400" b="0" i="0" dirty="0" err="1">
                <a:solidFill>
                  <a:srgbClr val="00B050"/>
                </a:solidFill>
                <a:effectLst/>
                <a:latin typeface="Helvetica Neue"/>
              </a:rPr>
              <a:t>Sonbarsa</a:t>
            </a:r>
            <a:r>
              <a:rPr lang="en-US" sz="1400" b="0" i="0" dirty="0">
                <a:solidFill>
                  <a:srgbClr val="00B050"/>
                </a:solidFill>
                <a:effectLst/>
                <a:latin typeface="Helvetica Neue"/>
              </a:rPr>
              <a:t> is maintained by MHRD under the program ‘All India Survey of Higher Education’. We represent the same facts in a user-friendly way. If you’re looking for more details regarding admission/application forms, syllabus, courses offered, results or examinations schedule, kindly contact the relevant department of the college.</a:t>
            </a:r>
          </a:p>
          <a:p>
            <a:pPr algn="just"/>
            <a:r>
              <a:rPr lang="en-US" sz="1400" b="0" i="0" dirty="0">
                <a:solidFill>
                  <a:srgbClr val="00B050"/>
                </a:solidFill>
                <a:effectLst/>
                <a:latin typeface="Helvetica Neue"/>
              </a:rPr>
              <a:t>In order to provide good quality higher education to the people of </a:t>
            </a:r>
            <a:r>
              <a:rPr lang="en-US" sz="1400" b="0" i="0" dirty="0" err="1">
                <a:solidFill>
                  <a:srgbClr val="00B050"/>
                </a:solidFill>
                <a:effectLst/>
                <a:latin typeface="Helvetica Neue"/>
              </a:rPr>
              <a:t>Sonbarsa</a:t>
            </a:r>
            <a:r>
              <a:rPr lang="en-US" sz="1400" b="0" i="0" dirty="0">
                <a:solidFill>
                  <a:srgbClr val="00B050"/>
                </a:solidFill>
                <a:effectLst/>
                <a:latin typeface="Helvetica Neue"/>
              </a:rPr>
              <a:t> Raj situated in the </a:t>
            </a:r>
            <a:r>
              <a:rPr lang="en-US" sz="1400" b="0" i="0" dirty="0" err="1">
                <a:solidFill>
                  <a:srgbClr val="00B050"/>
                </a:solidFill>
                <a:effectLst/>
                <a:latin typeface="Helvetica Neue"/>
              </a:rPr>
              <a:t>Kosi</a:t>
            </a:r>
            <a:r>
              <a:rPr lang="en-US" sz="1400" b="0" i="0" dirty="0">
                <a:solidFill>
                  <a:srgbClr val="00B050"/>
                </a:solidFill>
                <a:effectLst/>
                <a:latin typeface="Helvetica Neue"/>
              </a:rPr>
              <a:t> region, the royal family of the region envisioned to set up a college soon after the independence of the India. Hon. Ambika Prasad Singh, a royal family member, made serious attempts to establish a college but unfortunately could not succeed. The present institution (M.H.M College) was finally set up by the </a:t>
            </a:r>
            <a:r>
              <a:rPr lang="en-US" sz="1400" b="0" i="0" dirty="0" err="1">
                <a:solidFill>
                  <a:srgbClr val="00B050"/>
                </a:solidFill>
                <a:effectLst/>
                <a:latin typeface="Helvetica Neue"/>
              </a:rPr>
              <a:t>Honourable</a:t>
            </a:r>
            <a:r>
              <a:rPr lang="en-US" sz="1400" b="0" i="0" dirty="0">
                <a:solidFill>
                  <a:srgbClr val="00B050"/>
                </a:solidFill>
                <a:effectLst/>
                <a:latin typeface="Helvetica Neue"/>
              </a:rPr>
              <a:t> Dr. Arjun Kumar Singh, a descendent of the </a:t>
            </a:r>
            <a:r>
              <a:rPr lang="en-US" sz="1400" b="0" i="0" dirty="0" err="1">
                <a:solidFill>
                  <a:srgbClr val="00B050"/>
                </a:solidFill>
                <a:effectLst/>
                <a:latin typeface="Helvetica Neue"/>
              </a:rPr>
              <a:t>Sonbarsa</a:t>
            </a:r>
            <a:r>
              <a:rPr lang="en-US" sz="1400" b="0" i="0" dirty="0">
                <a:solidFill>
                  <a:srgbClr val="00B050"/>
                </a:solidFill>
                <a:effectLst/>
                <a:latin typeface="Helvetica Neue"/>
              </a:rPr>
              <a:t> Raj royal family on May 20, 1969.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96000"/>
            <a:ext cx="337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</a:rPr>
              <a:t>Maharaja </a:t>
            </a:r>
            <a:r>
              <a:rPr lang="en-US" sz="1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Harivallabh</a:t>
            </a:r>
            <a:r>
              <a:rPr lang="en-US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Narayan Singh of      		</a:t>
            </a:r>
            <a:r>
              <a:rPr lang="en-US" sz="12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Sonbarsa</a:t>
            </a:r>
            <a:r>
              <a:rPr lang="en-US" sz="1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Raj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304C51-996B-401F-8185-1A0023A2ED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3" y="2038346"/>
            <a:ext cx="3276600" cy="367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E7DB8A-1F64-494E-A2FB-0727E634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1853209"/>
            <a:ext cx="3559177" cy="42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hupendra Narayan Mandal University - Wikipedia">
            <a:extLst>
              <a:ext uri="{FF2B5EF4-FFF2-40B4-BE49-F238E27FC236}">
                <a16:creationId xmlns:a16="http://schemas.microsoft.com/office/drawing/2014/main" id="{EBB9C0C6-8CCD-41E0-B5F6-448E56DF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7545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STUDENT MENTORING &amp; SUPPORT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7348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 for choosing core &amp; elective subjects.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Cell Units (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NCC-1 , NSS – 1)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Syllabus,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Academic 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alendar published in website.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counseling.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Grievance redressal mechanism.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harassment redressal cell</a:t>
            </a:r>
          </a:p>
        </p:txBody>
      </p:sp>
    </p:spTree>
    <p:extLst>
      <p:ext uri="{BB962C8B-B14F-4D97-AF65-F5344CB8AC3E}">
        <p14:creationId xmlns:p14="http://schemas.microsoft.com/office/powerpoint/2010/main" val="89674313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112014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Anti-Ragging Cell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Sanitary napkin dispensing units in Girl’s Common Room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and Prizes for Academic Performance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and Literary/Inter College Events 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Preparation , Workshops and Student Seminars</a:t>
            </a:r>
          </a:p>
          <a:p>
            <a:pPr marL="342900" lvl="5" indent="-34290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5" indent="-34290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5" indent="-34290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800080"/>
                </a:highlight>
              </a:rPr>
              <a:t>Mentoring : 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Qualified Mentors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7535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20320" y="0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FINANCIAL ASSISTANCE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50254"/>
            <a:ext cx="11638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3433763" algn="l"/>
              </a:tabLs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 to SC, ST, OBC, Minority students from Govt. of Bihar.</a:t>
            </a:r>
          </a:p>
          <a:p>
            <a:pPr>
              <a:tabLst>
                <a:tab pos="3433763" algn="l"/>
              </a:tabLst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433763" algn="l"/>
              </a:tabLs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Rs. 50,000/- is being given to all graduates passed girls students from Govt. of Bihar.</a:t>
            </a:r>
          </a:p>
          <a:p>
            <a:pPr>
              <a:tabLst>
                <a:tab pos="3433763" algn="l"/>
              </a:tabLst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433763" algn="l"/>
              </a:tabLs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loan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Rs. 4, is being given to all graduates students students from Govt. of Bihar.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162800" y="665479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0352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PROGRESSION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357745"/>
            <a:ext cx="1158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from UG to PG to other institute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pursue professional courses to other institute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 in defense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in teaching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in Government  &amp; Corporate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self-employed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in NGOs &amp; Social service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 data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personal contact/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Dept.alumni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/college social sites /administrative office</a:t>
            </a:r>
          </a:p>
        </p:txBody>
      </p:sp>
    </p:spTree>
    <p:extLst>
      <p:ext uri="{BB962C8B-B14F-4D97-AF65-F5344CB8AC3E}">
        <p14:creationId xmlns:p14="http://schemas.microsoft.com/office/powerpoint/2010/main" val="124180551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STUDENT PARTICIPATION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11125200" cy="5105400"/>
          </a:xfrm>
        </p:spPr>
        <p:txBody>
          <a:bodyPr>
            <a:normAutofit fontScale="94844"/>
          </a:bodyPr>
          <a:lstStyle/>
          <a:p>
            <a:pPr>
              <a:buNone/>
              <a:tabLst>
                <a:tab pos="5486400" algn="l"/>
              </a:tabLs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	No. of Participants</a:t>
            </a:r>
          </a:p>
          <a:p>
            <a:pPr>
              <a:tabLst>
                <a:tab pos="548640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and Games	: 112</a:t>
            </a:r>
          </a:p>
          <a:p>
            <a:pPr>
              <a:tabLst>
                <a:tab pos="548640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 and Literary events	: 250</a:t>
            </a:r>
          </a:p>
          <a:p>
            <a:pPr>
              <a:tabLst>
                <a:tab pos="548640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	: 52</a:t>
            </a:r>
          </a:p>
          <a:p>
            <a:pPr>
              <a:tabLst>
                <a:tab pos="548640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NSS	: 100  </a:t>
            </a:r>
          </a:p>
          <a:p>
            <a:pPr>
              <a:tabLst>
                <a:tab pos="548640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Volunteer	: 100</a:t>
            </a:r>
          </a:p>
          <a:p>
            <a:pPr>
              <a:tabLst>
                <a:tab pos="548640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Students’ Union Election conducted in 2018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87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STUDENTS’ ACTIVITIES: SPORTS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1720840"/>
            <a:ext cx="1082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Medal  Received:  (32)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 college Cricket 	             		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2023-24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 College Wrestling           		: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2022-23</a:t>
            </a:r>
          </a:p>
          <a:p>
            <a:pPr lvl="0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 Inter-College : (04)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 College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Saharsa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T.P. College,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Madhepura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Commerce College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Madhepura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					 				: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Wrestling (Men)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T.P. College,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Madhepura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	: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Wrestling (Women)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H.S.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Collegge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Udakishanganj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: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Cricket (Men)</a:t>
            </a:r>
          </a:p>
        </p:txBody>
      </p:sp>
    </p:spTree>
    <p:extLst>
      <p:ext uri="{BB962C8B-B14F-4D97-AF65-F5344CB8AC3E}">
        <p14:creationId xmlns:p14="http://schemas.microsoft.com/office/powerpoint/2010/main" val="320078597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4F60-4A01-B884-BAE9-CCB74F3B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8199"/>
            <a:ext cx="10515600" cy="761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5EC710-D736-2311-FCF8-D4B0265DB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"/>
            <a:ext cx="11201400" cy="6629400"/>
          </a:xfrm>
        </p:spPr>
      </p:pic>
    </p:spTree>
    <p:extLst>
      <p:ext uri="{BB962C8B-B14F-4D97-AF65-F5344CB8AC3E}">
        <p14:creationId xmlns:p14="http://schemas.microsoft.com/office/powerpoint/2010/main" val="342654286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73D8-58F3-EB32-5D8A-A781370E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8199"/>
            <a:ext cx="10515600" cy="2285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02E3A0-DBF1-184A-D952-7B51F3C36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992"/>
            <a:ext cx="6858000" cy="6830008"/>
          </a:xfrm>
        </p:spPr>
      </p:pic>
    </p:spTree>
    <p:extLst>
      <p:ext uri="{BB962C8B-B14F-4D97-AF65-F5344CB8AC3E}">
        <p14:creationId xmlns:p14="http://schemas.microsoft.com/office/powerpoint/2010/main" val="414319959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ED49-BC8D-0BE3-C987-C1E9F34D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14399"/>
            <a:ext cx="10515600" cy="3809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F6E41E7-D279-7378-F7A6-9D1AE5BEC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1430000" cy="6477000"/>
          </a:xfrm>
        </p:spPr>
      </p:pic>
    </p:spTree>
    <p:extLst>
      <p:ext uri="{BB962C8B-B14F-4D97-AF65-F5344CB8AC3E}">
        <p14:creationId xmlns:p14="http://schemas.microsoft.com/office/powerpoint/2010/main" val="111705295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018B-F250-7FD7-45EE-EF74E6CB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8199"/>
            <a:ext cx="10515600" cy="6095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ADC6A95-9F04-EE92-A122-029FD12B2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0"/>
            <a:ext cx="11887200" cy="6629400"/>
          </a:xfrm>
        </p:spPr>
      </p:pic>
    </p:spTree>
    <p:extLst>
      <p:ext uri="{BB962C8B-B14F-4D97-AF65-F5344CB8AC3E}">
        <p14:creationId xmlns:p14="http://schemas.microsoft.com/office/powerpoint/2010/main" val="33602774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763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080CB8"/>
                </a:solidFill>
              </a:rPr>
              <a:t>Maharaja </a:t>
            </a:r>
            <a:r>
              <a:rPr lang="en-US" sz="2000" b="1" dirty="0" err="1">
                <a:solidFill>
                  <a:srgbClr val="080CB8"/>
                </a:solidFill>
              </a:rPr>
              <a:t>Harivallabh</a:t>
            </a:r>
            <a:r>
              <a:rPr lang="en-US" sz="2000" b="1" dirty="0">
                <a:solidFill>
                  <a:srgbClr val="080CB8"/>
                </a:solidFill>
              </a:rPr>
              <a:t> Memorial College, </a:t>
            </a:r>
            <a:r>
              <a:rPr lang="en-US" sz="2000" b="1" dirty="0" err="1">
                <a:solidFill>
                  <a:srgbClr val="080CB8"/>
                </a:solidFill>
              </a:rPr>
              <a:t>Sonbarsa</a:t>
            </a:r>
            <a:r>
              <a:rPr lang="en-US" sz="2000" b="1" dirty="0">
                <a:solidFill>
                  <a:srgbClr val="080CB8"/>
                </a:solidFill>
              </a:rPr>
              <a:t> (</a:t>
            </a:r>
            <a:r>
              <a:rPr lang="en-US" sz="2000" b="1" dirty="0" err="1">
                <a:solidFill>
                  <a:srgbClr val="080CB8"/>
                </a:solidFill>
              </a:rPr>
              <a:t>Saharsa</a:t>
            </a:r>
            <a:r>
              <a:rPr lang="en-US" sz="2000" b="1" dirty="0">
                <a:solidFill>
                  <a:srgbClr val="080CB8"/>
                </a:solidFill>
              </a:rPr>
              <a:t>)</a:t>
            </a:r>
            <a:br>
              <a:rPr lang="en-US" sz="2000" b="1" dirty="0">
                <a:solidFill>
                  <a:srgbClr val="080CB8"/>
                </a:solidFill>
              </a:rPr>
            </a:br>
            <a:r>
              <a:rPr lang="en-US" sz="2000" b="1" dirty="0">
                <a:solidFill>
                  <a:srgbClr val="080CB8"/>
                </a:solidFill>
                <a:latin typeface="Times New Roman" pitchFamily="18" charset="0"/>
                <a:cs typeface="Times New Roman" pitchFamily="18" charset="0"/>
              </a:rPr>
              <a:t>(A Constituent Unit of B.N. Mandal University, </a:t>
            </a:r>
            <a:r>
              <a:rPr lang="en-US" sz="2000" b="1" dirty="0" err="1">
                <a:solidFill>
                  <a:srgbClr val="080CB8"/>
                </a:solidFill>
                <a:latin typeface="Times New Roman" pitchFamily="18" charset="0"/>
                <a:cs typeface="Times New Roman" pitchFamily="18" charset="0"/>
              </a:rPr>
              <a:t>Madhepura</a:t>
            </a:r>
            <a:r>
              <a:rPr lang="en-US" sz="2000" b="1" dirty="0">
                <a:solidFill>
                  <a:srgbClr val="080CB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0" y="3276600"/>
            <a:ext cx="11963400" cy="2228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Recognized under 2 (f) in 08/02/1983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12 (B) in 08/02/1983 of UGC Act</a:t>
            </a:r>
          </a:p>
          <a:p>
            <a:pPr algn="ctr">
              <a:buNone/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85950" y="4793796"/>
            <a:ext cx="8572499" cy="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endParaRPr lang="en-US" sz="3600" b="1" dirty="0">
              <a:solidFill>
                <a:srgbClr val="0047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2245503"/>
            <a:ext cx="10134600" cy="15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733678"/>
            <a:ext cx="1196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Plantation 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and around the campus.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Donation camp.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Girl Child Campaign.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Voters’ Day Rally.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AIDS Day Rally.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Eye Camp &amp; Health Check-up camp.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on Disaster Management.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of NCC Day on 4</a:t>
            </a:r>
            <a:r>
              <a:rPr lang="en-US" sz="26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Sunday-November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 Alumni Cadets’ Meet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50954"/>
            <a:ext cx="121920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08849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Activities:</a:t>
            </a:r>
            <a:endParaRPr lang="en-IN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90838241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A54B2C3-50EA-15C3-36F0-6D57623380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25FC6-4CEF-952B-6B1F-BB63ACE9C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105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604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8436-A7F8-BB86-2F64-19C565CC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98DC17-EBBA-66E9-14F5-1BBB74D15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55794"/>
            <a:ext cx="10910367" cy="6137081"/>
          </a:xfrm>
        </p:spPr>
      </p:pic>
    </p:spTree>
    <p:extLst>
      <p:ext uri="{BB962C8B-B14F-4D97-AF65-F5344CB8AC3E}">
        <p14:creationId xmlns:p14="http://schemas.microsoft.com/office/powerpoint/2010/main" val="1595069106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11811000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Adopted a Village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Camp  “Battle against cancer”/ HIV/AIDS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related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Sites Preservation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Swachha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Bharat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Aviyan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Donation Workshop.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Ribbon Club.</a:t>
            </a:r>
          </a:p>
        </p:txBody>
      </p:sp>
    </p:spTree>
    <p:extLst>
      <p:ext uri="{BB962C8B-B14F-4D97-AF65-F5344CB8AC3E}">
        <p14:creationId xmlns:p14="http://schemas.microsoft.com/office/powerpoint/2010/main" val="1106895867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07A8-10C4-FA6B-2451-F094D6CA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1143000"/>
            <a:ext cx="10515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301EBA-5C00-1C15-22F6-1E8F46226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1049000" cy="6477000"/>
          </a:xfrm>
        </p:spPr>
      </p:pic>
    </p:spTree>
    <p:extLst>
      <p:ext uri="{BB962C8B-B14F-4D97-AF65-F5344CB8AC3E}">
        <p14:creationId xmlns:p14="http://schemas.microsoft.com/office/powerpoint/2010/main" val="1820729277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RED CROSS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371600"/>
            <a:ext cx="11430000" cy="502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Mini Marathon on various events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National Youth Day: 12</a:t>
            </a:r>
            <a:r>
              <a:rPr lang="en-US" sz="2400" b="1" baseline="30000" dirty="0">
                <a:solidFill>
                  <a:srgbClr val="002060"/>
                </a:solidFill>
              </a:rPr>
              <a:t>th</a:t>
            </a:r>
            <a:r>
              <a:rPr lang="en-US" sz="2400" b="1" dirty="0">
                <a:solidFill>
                  <a:srgbClr val="002060"/>
                </a:solidFill>
              </a:rPr>
              <a:t> January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Bihar Diwas : 22 March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World No Tobacco Day : 8</a:t>
            </a:r>
            <a:r>
              <a:rPr lang="en-US" sz="2400" b="1" baseline="30000" dirty="0">
                <a:solidFill>
                  <a:srgbClr val="002060"/>
                </a:solidFill>
              </a:rPr>
              <a:t>th</a:t>
            </a:r>
            <a:r>
              <a:rPr lang="en-US" sz="2400" b="1" dirty="0">
                <a:solidFill>
                  <a:srgbClr val="002060"/>
                </a:solidFill>
              </a:rPr>
              <a:t> May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Vana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mahosthava</a:t>
            </a:r>
            <a:r>
              <a:rPr lang="en-US" sz="2400" b="1" dirty="0">
                <a:solidFill>
                  <a:srgbClr val="002060"/>
                </a:solidFill>
              </a:rPr>
              <a:t> : 19</a:t>
            </a:r>
            <a:r>
              <a:rPr lang="en-US" sz="2400" b="1" baseline="30000" dirty="0">
                <a:solidFill>
                  <a:srgbClr val="002060"/>
                </a:solidFill>
              </a:rPr>
              <a:t>th</a:t>
            </a:r>
            <a:r>
              <a:rPr lang="en-US" sz="2400" b="1" dirty="0">
                <a:solidFill>
                  <a:srgbClr val="002060"/>
                </a:solidFill>
              </a:rPr>
              <a:t> July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International Youth Day : 12</a:t>
            </a:r>
            <a:r>
              <a:rPr lang="en-US" sz="2400" b="1" baseline="30000" dirty="0">
                <a:solidFill>
                  <a:srgbClr val="002060"/>
                </a:solidFill>
              </a:rPr>
              <a:t>th</a:t>
            </a:r>
            <a:r>
              <a:rPr lang="en-US" sz="2400" b="1" dirty="0">
                <a:solidFill>
                  <a:srgbClr val="002060"/>
                </a:solidFill>
              </a:rPr>
              <a:t> August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Teacher’s Day : 5</a:t>
            </a:r>
            <a:r>
              <a:rPr lang="en-US" sz="2400" b="1" baseline="30000" dirty="0">
                <a:solidFill>
                  <a:srgbClr val="002060"/>
                </a:solidFill>
              </a:rPr>
              <a:t>th</a:t>
            </a:r>
            <a:r>
              <a:rPr lang="en-US" sz="2400" b="1" dirty="0">
                <a:solidFill>
                  <a:srgbClr val="002060"/>
                </a:solidFill>
              </a:rPr>
              <a:t> September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Voluntary Blood Donation Day : 1</a:t>
            </a:r>
            <a:r>
              <a:rPr lang="en-US" sz="2400" b="1" baseline="30000" dirty="0">
                <a:solidFill>
                  <a:srgbClr val="002060"/>
                </a:solidFill>
              </a:rPr>
              <a:t>st</a:t>
            </a:r>
            <a:r>
              <a:rPr lang="en-US" sz="2400" b="1" dirty="0">
                <a:solidFill>
                  <a:srgbClr val="002060"/>
                </a:solidFill>
              </a:rPr>
              <a:t> October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Natural Disaster Reduction Day : 29</a:t>
            </a:r>
            <a:r>
              <a:rPr lang="en-US" sz="2400" b="1" baseline="30000" dirty="0">
                <a:solidFill>
                  <a:srgbClr val="002060"/>
                </a:solidFill>
              </a:rPr>
              <a:t>th</a:t>
            </a:r>
            <a:r>
              <a:rPr lang="en-US" sz="2400" b="1" dirty="0">
                <a:solidFill>
                  <a:srgbClr val="002060"/>
                </a:solidFill>
              </a:rPr>
              <a:t> October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World AIDS day : 1</a:t>
            </a:r>
            <a:r>
              <a:rPr lang="en-US" sz="2400" b="1" baseline="30000" dirty="0">
                <a:solidFill>
                  <a:srgbClr val="002060"/>
                </a:solidFill>
              </a:rPr>
              <a:t>st</a:t>
            </a:r>
            <a:r>
              <a:rPr lang="en-US" sz="2400" b="1" dirty="0">
                <a:solidFill>
                  <a:srgbClr val="002060"/>
                </a:solidFill>
              </a:rPr>
              <a:t> December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International Volunteers Day : 5</a:t>
            </a:r>
            <a:r>
              <a:rPr lang="en-US" sz="2400" b="1" baseline="30000" dirty="0">
                <a:solidFill>
                  <a:srgbClr val="002060"/>
                </a:solidFill>
              </a:rPr>
              <a:t>th</a:t>
            </a:r>
            <a:r>
              <a:rPr lang="en-US" sz="2400" b="1" dirty="0">
                <a:solidFill>
                  <a:srgbClr val="002060"/>
                </a:solidFill>
              </a:rPr>
              <a:t> December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69914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5333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CULTURAL ACTIVITIES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3DE97-A622-7A00-E278-34EF3ED80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1203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46017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785A-42C2-A24A-34C1-64138A63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A30ABE-83C0-72C6-AAD8-29421823A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460"/>
            <a:ext cx="10515600" cy="6054430"/>
          </a:xfrm>
        </p:spPr>
      </p:pic>
    </p:spTree>
    <p:extLst>
      <p:ext uri="{BB962C8B-B14F-4D97-AF65-F5344CB8AC3E}">
        <p14:creationId xmlns:p14="http://schemas.microsoft.com/office/powerpoint/2010/main" val="997675808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3BB6-6FF9-4025-DF29-AA4D773A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5799"/>
            <a:ext cx="10515600" cy="3047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28E66E-6A28-160F-8F57-0ACF64BBC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11000" cy="6629400"/>
          </a:xfrm>
        </p:spPr>
      </p:pic>
    </p:spTree>
    <p:extLst>
      <p:ext uri="{BB962C8B-B14F-4D97-AF65-F5344CB8AC3E}">
        <p14:creationId xmlns:p14="http://schemas.microsoft.com/office/powerpoint/2010/main" val="3131764260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5943600"/>
          </a:xfr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GOVERNANCE LEADERSHIP AND MANAGEMENT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9155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838199"/>
          </a:xfr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PROFILE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03588"/>
              </p:ext>
            </p:extLst>
          </p:nvPr>
        </p:nvGraphicFramePr>
        <p:xfrm>
          <a:off x="1485900" y="1068518"/>
          <a:ext cx="9867900" cy="572197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305992">
                  <a:extLst>
                    <a:ext uri="{9D8B030D-6E8A-4147-A177-3AD203B41FA5}">
                      <a16:colId xmlns:a16="http://schemas.microsoft.com/office/drawing/2014/main" val="1040007303"/>
                    </a:ext>
                  </a:extLst>
                </a:gridCol>
                <a:gridCol w="5561908">
                  <a:extLst>
                    <a:ext uri="{9D8B030D-6E8A-4147-A177-3AD203B41FA5}">
                      <a16:colId xmlns:a16="http://schemas.microsoft.com/office/drawing/2014/main" val="1625966540"/>
                    </a:ext>
                  </a:extLst>
                </a:gridCol>
              </a:tblGrid>
              <a:tr h="41636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the institution </a:t>
                      </a:r>
                      <a:endParaRPr lang="en-IN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M.H.M. College,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Sonbarsa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Saharsa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288486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01.06.1969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32835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UGC recognition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2(f):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08/02/1983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12(B):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08/02/1983</a:t>
                      </a:r>
                      <a:endParaRPr lang="en-IN" sz="1600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69378"/>
                  </a:ext>
                </a:extLst>
              </a:tr>
              <a:tr h="40387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Affiliating University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Bhupendra Narayan Mandal, University,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Madhepura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10021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Status 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NAAC Accredited 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34818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AISHE ID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C-29639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287427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 Track ID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BRCOGN103299</a:t>
                      </a:r>
                      <a:endParaRPr lang="en-IN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17176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College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Co-education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21150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of Department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22454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435317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of the Campus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Acre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486277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Permanent Teachers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44786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Guest Teachers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547363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Offering Teachers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87781"/>
                  </a:ext>
                </a:extLst>
              </a:tr>
              <a:tr h="3228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Non teaching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23652"/>
                  </a:ext>
                </a:extLst>
              </a:tr>
              <a:tr h="54309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students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(UG -3018) Semester-I=1025, Part-II=1068, Part-III=926</a:t>
                      </a:r>
                      <a:endParaRPr lang="en-IN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93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771007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LEADERSHIP &amp; MANAGEMENT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02516312"/>
              </p:ext>
            </p:extLst>
          </p:nvPr>
        </p:nvGraphicFramePr>
        <p:xfrm>
          <a:off x="152400" y="571423"/>
          <a:ext cx="5181600" cy="430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Down 3"/>
          <p:cNvSpPr/>
          <p:nvPr/>
        </p:nvSpPr>
        <p:spPr>
          <a:xfrm>
            <a:off x="2286000" y="1676400"/>
            <a:ext cx="505460" cy="457200"/>
          </a:xfrm>
          <a:prstGeom prst="downArrow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0" y="740224"/>
            <a:ext cx="5029200" cy="1218491"/>
            <a:chOff x="0" y="1528"/>
            <a:chExt cx="12192000" cy="1240768"/>
          </a:xfrm>
          <a:solidFill>
            <a:srgbClr val="002060"/>
          </a:solidFill>
        </p:grpSpPr>
        <p:sp>
          <p:nvSpPr>
            <p:cNvPr id="13" name="Callout: Up Arrow 12"/>
            <p:cNvSpPr/>
            <p:nvPr/>
          </p:nvSpPr>
          <p:spPr>
            <a:xfrm rot="10800000">
              <a:off x="0" y="1528"/>
              <a:ext cx="12192000" cy="1240768"/>
            </a:xfrm>
            <a:prstGeom prst="upArrowCallout">
              <a:avLst/>
            </a:prstGeom>
            <a:grpFill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allout: Up Arrow 4"/>
            <p:cNvSpPr txBox="1"/>
            <p:nvPr/>
          </p:nvSpPr>
          <p:spPr>
            <a:xfrm rot="21600000">
              <a:off x="0" y="1528"/>
              <a:ext cx="12192000" cy="806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PRINCIPAL</a:t>
              </a:r>
              <a:endParaRPr lang="en-IN" sz="2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8000" y="3244040"/>
            <a:ext cx="5029200" cy="1240768"/>
            <a:chOff x="0" y="1528"/>
            <a:chExt cx="12192000" cy="1240768"/>
          </a:xfrm>
          <a:solidFill>
            <a:srgbClr val="002060"/>
          </a:solidFill>
        </p:grpSpPr>
        <p:sp>
          <p:nvSpPr>
            <p:cNvPr id="19" name="Callout: Up Arrow 18"/>
            <p:cNvSpPr/>
            <p:nvPr/>
          </p:nvSpPr>
          <p:spPr>
            <a:xfrm rot="10800000">
              <a:off x="0" y="1528"/>
              <a:ext cx="12192000" cy="1240768"/>
            </a:xfrm>
            <a:prstGeom prst="upArrowCallout">
              <a:avLst/>
            </a:prstGeom>
            <a:grpFill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allout: Up Arrow 4"/>
            <p:cNvSpPr txBox="1"/>
            <p:nvPr/>
          </p:nvSpPr>
          <p:spPr>
            <a:xfrm rot="21600000">
              <a:off x="0" y="1528"/>
              <a:ext cx="12192000" cy="806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BURSARS /CONTROLLER OF EXAMS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58000" y="4501643"/>
            <a:ext cx="5029200" cy="1240768"/>
            <a:chOff x="0" y="1528"/>
            <a:chExt cx="12192000" cy="1240768"/>
          </a:xfrm>
          <a:solidFill>
            <a:srgbClr val="002060"/>
          </a:solidFill>
        </p:grpSpPr>
        <p:sp>
          <p:nvSpPr>
            <p:cNvPr id="26" name="Callout: Up Arrow 25"/>
            <p:cNvSpPr/>
            <p:nvPr/>
          </p:nvSpPr>
          <p:spPr>
            <a:xfrm rot="10800000">
              <a:off x="0" y="1528"/>
              <a:ext cx="12192000" cy="1240768"/>
            </a:xfrm>
            <a:prstGeom prst="upArrowCallout">
              <a:avLst/>
            </a:prstGeom>
            <a:grpFill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Callout: Up Arrow 4"/>
            <p:cNvSpPr txBox="1"/>
            <p:nvPr/>
          </p:nvSpPr>
          <p:spPr>
            <a:xfrm rot="21600000">
              <a:off x="0" y="1528"/>
              <a:ext cx="12192000" cy="806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 CLERK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58000" y="5742412"/>
            <a:ext cx="5029200" cy="850603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&amp; ACCOUNTS STAFF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/>
          <p:cNvCxnSpPr/>
          <p:nvPr/>
        </p:nvCxnSpPr>
        <p:spPr>
          <a:xfrm flipV="1">
            <a:off x="4953000" y="2961914"/>
            <a:ext cx="1676400" cy="919892"/>
          </a:xfrm>
          <a:prstGeom prst="bentConnector3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0" y="4808595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meetings with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Unviersity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Members, and Alumni Association as per schedule.</a:t>
            </a:r>
          </a:p>
          <a:p>
            <a:pPr lvl="0" hangingPunct="0"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from HODs, IQAC and Stake holders  for development.</a:t>
            </a:r>
          </a:p>
        </p:txBody>
      </p:sp>
    </p:spTree>
    <p:extLst>
      <p:ext uri="{BB962C8B-B14F-4D97-AF65-F5344CB8AC3E}">
        <p14:creationId xmlns:p14="http://schemas.microsoft.com/office/powerpoint/2010/main" val="1085226007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STRATEGY FOR DEVELOPMENT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091605-24A4-46BC-8246-9C0A738D12D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2403780"/>
            <a:ext cx="4038600" cy="1676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Academic Committee decides various Internal Examination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48600" y="2391367"/>
            <a:ext cx="4251960" cy="17526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Consultation with the UGC, Govt.  Of Bihar &amp; University.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1894474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Academic strategy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1720" y="192658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Strategy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0363200" y="1504950"/>
            <a:ext cx="457200" cy="48700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2"/>
          <p:cNvSpPr/>
          <p:nvPr/>
        </p:nvSpPr>
        <p:spPr>
          <a:xfrm>
            <a:off x="5867400" y="1462999"/>
            <a:ext cx="685800" cy="27432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90900" y="422651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Empowerment Strategy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57400" y="4664075"/>
            <a:ext cx="8077200" cy="10842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of Woman is done  by woman empowerment cell.</a:t>
            </a:r>
            <a:endParaRPr lang="en-US" dirty="0"/>
          </a:p>
        </p:txBody>
      </p:sp>
      <p:sp>
        <p:nvSpPr>
          <p:cNvPr id="18" name="Down Arrow 13"/>
          <p:cNvSpPr/>
          <p:nvPr/>
        </p:nvSpPr>
        <p:spPr>
          <a:xfrm>
            <a:off x="1638300" y="1504950"/>
            <a:ext cx="457200" cy="48700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7828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5943600"/>
          </a:xfr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FINANCE MANAGEMENT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57086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RESOURCE MOBILISATION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3352800" cy="254056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GOVERNMENT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UGC GRANT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 /MLA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 FEES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3532908" y="2129012"/>
            <a:ext cx="1620984" cy="1219200"/>
          </a:xfrm>
          <a:prstGeom prst="triangle">
            <a:avLst>
              <a:gd name="adj" fmla="val 4963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1371600"/>
            <a:ext cx="7162800" cy="276998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UTILIZATION: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IS PREPARED BASED ON PERSPECTIVE PLANS  BY ACCCOUNT DEPARTMENT IN PRESCRIBED FORMAT ISSUED BY B.N. MANDAL UNIVERSITY, MADHEPURA.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261790"/>
            <a:ext cx="1188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&amp; MODE OF PAYMENT </a:t>
            </a:r>
          </a:p>
          <a:p>
            <a:pPr algn="just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are made through open tender and published in website/Newspapers </a:t>
            </a:r>
          </a:p>
          <a:p>
            <a:pPr lvl="0" algn="just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Civil works:  By state Govt/Central Govt. agencies.</a:t>
            </a:r>
          </a:p>
          <a:p>
            <a:pPr algn="just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mode : Cheques/ NEFT/RTGS.</a:t>
            </a:r>
          </a:p>
        </p:txBody>
      </p:sp>
    </p:spTree>
    <p:extLst>
      <p:ext uri="{BB962C8B-B14F-4D97-AF65-F5344CB8AC3E}">
        <p14:creationId xmlns:p14="http://schemas.microsoft.com/office/powerpoint/2010/main" val="343078560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28601"/>
            <a:ext cx="12192000" cy="114300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FINANCIAL MANAGEMENT AND RESOURCE MOBILIZATION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811000" cy="5257800"/>
          </a:xfrm>
        </p:spPr>
        <p:txBody>
          <a:bodyPr>
            <a:normAutofit fontScale="82500" lnSpcReduction="10000"/>
          </a:bodyPr>
          <a:lstStyle/>
          <a:p>
            <a:pPr marL="0" lvl="0" indent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 OF COLLECTION : All fees and fines, are collected through SBI Mobile Banking Counter at college &amp; online  through SBI e-Collect  mode</a:t>
            </a:r>
          </a:p>
          <a:p>
            <a:pPr lvl="0" indent="0" hangingPunc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hangingPunc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SYSTEM :</a:t>
            </a:r>
          </a:p>
          <a:p>
            <a:pPr lvl="0" algn="just" hangingPunct="0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audit				: Accounts Bursar &amp; Internal auditor </a:t>
            </a:r>
          </a:p>
          <a:p>
            <a:pPr lvl="0" algn="just" hangingPunct="0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Audit				: Govt. of Bihar , Finance Dept. </a:t>
            </a:r>
          </a:p>
          <a:p>
            <a:pPr lvl="0" algn="just" hangingPunct="0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Report Compliance	          :Duly  complied </a:t>
            </a:r>
          </a:p>
          <a:p>
            <a:pPr lvl="0" indent="0" hangingPunc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51242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259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 Management Solution System. 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setting by Internal faculty members.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Calendar &amp; Syllabus in website.  </a:t>
            </a:r>
          </a:p>
          <a:p>
            <a:pPr hangingPunct="0">
              <a:lnSpc>
                <a:spcPct val="150000"/>
              </a:lnSpc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50000"/>
              </a:lnSpc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07493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1811000" cy="47244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Level Award / Felicitation for commendable contribution to the society by Shruti Kumari.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won Gold Medal in Wrestling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alert of all notifications</a:t>
            </a:r>
          </a:p>
          <a:p>
            <a:pPr lvl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4829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EMINENT PERSONALITIES VISITED OUR CAMPUS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12192000" cy="548640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 Excellency Dr. Prof.  Awadh Kishor Rai, Former Vice Chancellor B.N.M.U.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Madhepura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 Excellency Shri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Ratnesh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Sada, Minister of </a:t>
            </a:r>
            <a:r>
              <a:rPr lang="en-US" sz="22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SC &amp; ST Welfare, Bihar.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M.P. Shri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Dinseh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Chandra Yadav.</a:t>
            </a:r>
          </a:p>
          <a:p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7133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5943600"/>
          </a:xfr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SWOC ANALYSIS</a:t>
            </a:r>
          </a:p>
        </p:txBody>
      </p:sp>
    </p:spTree>
    <p:extLst>
      <p:ext uri="{BB962C8B-B14F-4D97-AF65-F5344CB8AC3E}">
        <p14:creationId xmlns:p14="http://schemas.microsoft.com/office/powerpoint/2010/main" val="2088367590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77520"/>
            <a:ext cx="5867400" cy="4571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949959"/>
            <a:ext cx="5867400" cy="2194561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 campus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student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and experienced faculty</a:t>
            </a:r>
          </a:p>
          <a:p>
            <a:pPr marL="514350" indent="-514350">
              <a:lnSpc>
                <a:spcPct val="100000"/>
              </a:lnSpc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48400" y="472440"/>
            <a:ext cx="5943600" cy="4571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8400" y="944879"/>
            <a:ext cx="5943600" cy="219964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Restricted freedom in curricular aspects.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Lack of adequate accommodation for boys &amp; Girls.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English communication skill.</a:t>
            </a:r>
          </a:p>
          <a:p>
            <a:pPr marL="514350" indent="-514350">
              <a:lnSpc>
                <a:spcPct val="100000"/>
              </a:lnSpc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683000"/>
            <a:ext cx="5867400" cy="4571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4155439"/>
            <a:ext cx="5867400" cy="219456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endParaRPr lang="en-US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placed alumni pool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courses will be started  </a:t>
            </a:r>
          </a:p>
          <a:p>
            <a:pPr marL="514350" indent="-514350">
              <a:lnSpc>
                <a:spcPct val="100000"/>
              </a:lnSpc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48400" y="3677920"/>
            <a:ext cx="5943600" cy="4571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48400" y="4150359"/>
            <a:ext cx="5943600" cy="219964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of new courses.</a:t>
            </a: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crunch. </a:t>
            </a:r>
          </a:p>
          <a:p>
            <a:pPr lvl="0">
              <a:lnSpc>
                <a:spcPct val="10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classes (more than 100  students to accommodate)</a:t>
            </a:r>
          </a:p>
          <a:p>
            <a:pPr marL="514350" indent="-514350">
              <a:lnSpc>
                <a:spcPct val="150000"/>
              </a:lnSpc>
            </a:pPr>
            <a:endParaRPr lang="en-US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32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371601"/>
            <a:ext cx="5486400" cy="5016758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685801"/>
            <a:ext cx="5486400" cy="609599"/>
          </a:xfr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49" y="2362200"/>
            <a:ext cx="529590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Intellectual, spiritual and physical  growth of all stakeholders through pursuit of excellence in learning.</a:t>
            </a:r>
            <a:endParaRPr lang="en-I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15000" y="685801"/>
            <a:ext cx="6477000" cy="6095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371601"/>
            <a:ext cx="6477000" cy="50167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access to quality higher education to the youth.</a:t>
            </a:r>
          </a:p>
          <a:p>
            <a:pPr>
              <a:buFont typeface="Wingdings" pitchFamily="2" charset="2"/>
              <a:buChar char="§"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social justice, equity and commitment to national priorities.</a:t>
            </a:r>
          </a:p>
          <a:p>
            <a:pPr>
              <a:buFont typeface="Wingdings" pitchFamily="2" charset="2"/>
              <a:buChar char="§"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competence to address challenges in a fast changing world.</a:t>
            </a:r>
          </a:p>
        </p:txBody>
      </p:sp>
    </p:spTree>
    <p:extLst>
      <p:ext uri="{BB962C8B-B14F-4D97-AF65-F5344CB8AC3E}">
        <p14:creationId xmlns:p14="http://schemas.microsoft.com/office/powerpoint/2010/main" val="603145384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INSTITUTION DEVELOPMENT PLAN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2192000" cy="53340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Women’s hostels for 500 students and an auditorium with a capacity of 1500.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upgrade  the college with B.C.A,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B.P.Ed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BLISS, YOGA, and P.G. in all Subjects.</a:t>
            </a:r>
          </a:p>
        </p:txBody>
      </p:sp>
    </p:spTree>
    <p:extLst>
      <p:ext uri="{BB962C8B-B14F-4D97-AF65-F5344CB8AC3E}">
        <p14:creationId xmlns:p14="http://schemas.microsoft.com/office/powerpoint/2010/main" val="595691208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5943600"/>
          </a:xfr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9530603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5943600"/>
          </a:xfr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CURRICULAR  ASPECTS</a:t>
            </a:r>
            <a:endParaRPr lang="en-US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615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86825"/>
            <a:ext cx="12192000" cy="685799"/>
          </a:xfr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CURRICULUM DESIGN AND DEVELOPMENT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318" y="1472624"/>
            <a:ext cx="1905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DESIGN:</a:t>
            </a:r>
            <a:endParaRPr lang="en-I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412902"/>
            <a:ext cx="3429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DEVELOPMENT:</a:t>
            </a:r>
            <a:endParaRPr lang="en-I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318" y="204674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Students, Alumni &amp; any desired person.</a:t>
            </a:r>
          </a:p>
          <a:p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MECHANISM: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feedback is being facilitated by College official website and also offline feedback system is being facilitated by complaint box from all the above aforesaid person or association.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-34636" y="4997677"/>
            <a:ext cx="12209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CBCS syllabus introduced from 2023-24.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Syllabus has been provided by the Govt. of Bihar.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CGPA points as per CBCS.</a:t>
            </a:r>
          </a:p>
          <a:p>
            <a:endParaRPr lang="en-I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57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12192000" cy="685799"/>
          </a:xfr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ACADEMIC PROGRAMME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9" y="1371600"/>
            <a:ext cx="116585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							     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05 Core Subjects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									:04 Core Subject.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Humanities							:07 Core Subject.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									:10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									:05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AEC									:04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 FINANCING  COURSES	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01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(Applied for approval to AICTE)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BCA</a:t>
            </a:r>
          </a:p>
          <a:p>
            <a:pPr lvl="1"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1157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9705</TotalTime>
  <Words>2672</Words>
  <Application>Microsoft Office PowerPoint</Application>
  <PresentationFormat>Widescreen</PresentationFormat>
  <Paragraphs>477</Paragraphs>
  <Slides>61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-apple-system</vt:lpstr>
      <vt:lpstr>Arial</vt:lpstr>
      <vt:lpstr>Arial</vt:lpstr>
      <vt:lpstr>Calibri</vt:lpstr>
      <vt:lpstr>Calibri Light</vt:lpstr>
      <vt:lpstr>Corbel</vt:lpstr>
      <vt:lpstr>Helvetica Neue</vt:lpstr>
      <vt:lpstr>Times New Roman</vt:lpstr>
      <vt:lpstr>Wingdings</vt:lpstr>
      <vt:lpstr>Parallax</vt:lpstr>
      <vt:lpstr>1_Office Theme</vt:lpstr>
      <vt:lpstr>PowerPoint Presentation</vt:lpstr>
      <vt:lpstr>PowerPoint Presentation</vt:lpstr>
      <vt:lpstr>PowerPoint Presentation</vt:lpstr>
      <vt:lpstr>Maharaja Harivallabh Memorial College, Sonbarsa (Saharsa) (A Constituent Unit of B.N. Mandal University, Madhepura)</vt:lpstr>
      <vt:lpstr>COLLEGE PROFILE</vt:lpstr>
      <vt:lpstr>VISION</vt:lpstr>
      <vt:lpstr>CURRICULAR  ASPECTS</vt:lpstr>
      <vt:lpstr>CURRICULUM DESIGN AND DEVELOPMENT</vt:lpstr>
      <vt:lpstr>ACADEMIC PROGRAMME</vt:lpstr>
      <vt:lpstr>ACADEMIC FLEXIBILITY</vt:lpstr>
      <vt:lpstr>SKILL DEVELOPMENT PROGRAMME</vt:lpstr>
      <vt:lpstr>CURRICULUM ENRICHMENT</vt:lpstr>
      <vt:lpstr>FEEDBACK   SYSTEM</vt:lpstr>
      <vt:lpstr>TEACHING-LEARNING  AND  EVALUATION</vt:lpstr>
      <vt:lpstr>STUDENT ENROLLMENT AND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CONSULTANCY  &amp;  EXTENSION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SUPPORT  &amp; PROGRESSION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GOVERNANCE LEADERSHIP AND MANAGEMENT</vt:lpstr>
      <vt:lpstr>PowerPoint Presentation</vt:lpstr>
      <vt:lpstr>PowerPoint Presentation</vt:lpstr>
      <vt:lpstr>FINANCE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SWOC ANALYSIS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PRINCIPAL’S PRESENTATION</dc:title>
  <dc:creator>PNC</dc:creator>
  <cp:lastModifiedBy>Dell</cp:lastModifiedBy>
  <cp:revision>1243</cp:revision>
  <dcterms:created xsi:type="dcterms:W3CDTF">2016-10-17T09:44:56Z</dcterms:created>
  <dcterms:modified xsi:type="dcterms:W3CDTF">2024-03-18T08:23:46Z</dcterms:modified>
</cp:coreProperties>
</file>